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18"/>
  </p:notesMasterIdLst>
  <p:handoutMasterIdLst>
    <p:handoutMasterId r:id="rId19"/>
  </p:handoutMasterIdLst>
  <p:sldIdLst>
    <p:sldId id="256" r:id="rId2"/>
    <p:sldId id="287" r:id="rId3"/>
    <p:sldId id="308" r:id="rId4"/>
    <p:sldId id="407" r:id="rId5"/>
    <p:sldId id="432" r:id="rId6"/>
    <p:sldId id="433" r:id="rId7"/>
    <p:sldId id="434" r:id="rId8"/>
    <p:sldId id="435" r:id="rId9"/>
    <p:sldId id="313" r:id="rId10"/>
    <p:sldId id="314" r:id="rId11"/>
    <p:sldId id="315" r:id="rId12"/>
    <p:sldId id="316" r:id="rId13"/>
    <p:sldId id="317" r:id="rId14"/>
    <p:sldId id="318" r:id="rId15"/>
    <p:sldId id="319" r:id="rId16"/>
    <p:sldId id="320"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412" autoAdjust="0"/>
    <p:restoredTop sz="88029" autoAdjust="0"/>
  </p:normalViewPr>
  <p:slideViewPr>
    <p:cSldViewPr snapToGrid="0">
      <p:cViewPr varScale="1">
        <p:scale>
          <a:sx n="64" d="100"/>
          <a:sy n="64" d="100"/>
        </p:scale>
        <p:origin x="1002" y="48"/>
      </p:cViewPr>
      <p:guideLst/>
    </p:cSldViewPr>
  </p:slideViewPr>
  <p:outlineViewPr>
    <p:cViewPr>
      <p:scale>
        <a:sx n="33" d="100"/>
        <a:sy n="33" d="100"/>
      </p:scale>
      <p:origin x="0" y="-642"/>
    </p:cViewPr>
  </p:outlineViewPr>
  <p:notesTextViewPr>
    <p:cViewPr>
      <p:scale>
        <a:sx n="3" d="2"/>
        <a:sy n="3" d="2"/>
      </p:scale>
      <p:origin x="0" y="0"/>
    </p:cViewPr>
  </p:notesTextViewPr>
  <p:notesViewPr>
    <p:cSldViewPr snapToGrid="0">
      <p:cViewPr varScale="1">
        <p:scale>
          <a:sx n="60" d="100"/>
          <a:sy n="60" d="100"/>
        </p:scale>
        <p:origin x="1670"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2873B9F-50A0-4622-8B27-9EA7B86E7C9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D217B71-78E5-4F1B-8D85-573B8AAD3E4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76A5925-1F73-40BA-85C9-D3AC61ACF64E}" type="datetimeFigureOut">
              <a:rPr lang="en-US" smtClean="0"/>
              <a:t>9/23/2021</a:t>
            </a:fld>
            <a:endParaRPr lang="en-US"/>
          </a:p>
        </p:txBody>
      </p:sp>
      <p:sp>
        <p:nvSpPr>
          <p:cNvPr id="4" name="Footer Placeholder 3">
            <a:extLst>
              <a:ext uri="{FF2B5EF4-FFF2-40B4-BE49-F238E27FC236}">
                <a16:creationId xmlns:a16="http://schemas.microsoft.com/office/drawing/2014/main" id="{E2A5D993-102A-4921-A12E-E8E8D0285AF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3F94975-3B91-4B9C-9498-7DA766AE146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C10B77D-D561-4A25-8C29-51CAB365AE4B}" type="slidenum">
              <a:rPr lang="en-US" smtClean="0"/>
              <a:t>‹#›</a:t>
            </a:fld>
            <a:endParaRPr lang="en-US"/>
          </a:p>
        </p:txBody>
      </p:sp>
    </p:spTree>
    <p:extLst>
      <p:ext uri="{BB962C8B-B14F-4D97-AF65-F5344CB8AC3E}">
        <p14:creationId xmlns:p14="http://schemas.microsoft.com/office/powerpoint/2010/main" val="29366429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noProof="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D28DB0-09F6-4366-A211-0FA9A757C8BD}" type="datetimeFigureOut">
              <a:rPr lang="en-US" noProof="0" smtClean="0"/>
              <a:t>9/23/2021</a:t>
            </a:fld>
            <a:endParaRPr lang="en-US" noProof="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noProof="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DCE8F5-1341-475C-BF40-2E24D91E8058}" type="slidenum">
              <a:rPr lang="en-US" noProof="0" smtClean="0"/>
              <a:t>‹#›</a:t>
            </a:fld>
            <a:endParaRPr lang="en-US" noProof="0"/>
          </a:p>
        </p:txBody>
      </p:sp>
    </p:spTree>
    <p:extLst>
      <p:ext uri="{BB962C8B-B14F-4D97-AF65-F5344CB8AC3E}">
        <p14:creationId xmlns:p14="http://schemas.microsoft.com/office/powerpoint/2010/main" val="906497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thenounproject.com/amoghdesign"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s://thenounproject.com/amoghdesign/collection/banking-and-finance-vol-06"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2</a:t>
            </a:fld>
            <a:endParaRPr lang="en-US" noProof="0"/>
          </a:p>
        </p:txBody>
      </p:sp>
    </p:spTree>
    <p:extLst>
      <p:ext uri="{BB962C8B-B14F-4D97-AF65-F5344CB8AC3E}">
        <p14:creationId xmlns:p14="http://schemas.microsoft.com/office/powerpoint/2010/main" val="42832080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After this</a:t>
            </a:r>
            <a:r>
              <a:rPr lang="en-GB" baseline="0" dirty="0"/>
              <a:t> activity they are ready to put together their 8-mark response. Use the table as an accelerated writing activity. Start with column 1 question 1 – is it ethical and then question 2 – which stakeholder(s) it will impact</a:t>
            </a:r>
          </a:p>
          <a:p>
            <a:r>
              <a:rPr lang="en-GB" baseline="0" dirty="0"/>
              <a:t>Repeat for column 2 and 3. </a:t>
            </a:r>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11</a:t>
            </a:fld>
            <a:endParaRPr lang="en-US" noProof="0"/>
          </a:p>
        </p:txBody>
      </p:sp>
    </p:spTree>
    <p:extLst>
      <p:ext uri="{BB962C8B-B14F-4D97-AF65-F5344CB8AC3E}">
        <p14:creationId xmlns:p14="http://schemas.microsoft.com/office/powerpoint/2010/main" val="21248194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a:t>
            </a:r>
            <a:r>
              <a:rPr lang="en-GB" baseline="0" dirty="0"/>
              <a:t> note the final row is subjective to a certain degree, this is not the definitive list and you should accept students who have a different school of thought.</a:t>
            </a:r>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12</a:t>
            </a:fld>
            <a:endParaRPr lang="en-US" noProof="0"/>
          </a:p>
        </p:txBody>
      </p:sp>
    </p:spTree>
    <p:extLst>
      <p:ext uri="{BB962C8B-B14F-4D97-AF65-F5344CB8AC3E}">
        <p14:creationId xmlns:p14="http://schemas.microsoft.com/office/powerpoint/2010/main" val="13880585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just modelling how students could transfer</a:t>
            </a:r>
            <a:r>
              <a:rPr lang="en-GB" baseline="0" dirty="0"/>
              <a:t> their initial ideas into a written format in the exam.</a:t>
            </a:r>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13</a:t>
            </a:fld>
            <a:endParaRPr lang="en-US" noProof="0"/>
          </a:p>
        </p:txBody>
      </p:sp>
    </p:spTree>
    <p:extLst>
      <p:ext uri="{BB962C8B-B14F-4D97-AF65-F5344CB8AC3E}">
        <p14:creationId xmlns:p14="http://schemas.microsoft.com/office/powerpoint/2010/main" val="8266151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14</a:t>
            </a:fld>
            <a:endParaRPr lang="en-US" noProof="0"/>
          </a:p>
        </p:txBody>
      </p:sp>
    </p:spTree>
    <p:extLst>
      <p:ext uri="{BB962C8B-B14F-4D97-AF65-F5344CB8AC3E}">
        <p14:creationId xmlns:p14="http://schemas.microsoft.com/office/powerpoint/2010/main" val="4623438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15</a:t>
            </a:fld>
            <a:endParaRPr lang="en-US" noProof="0"/>
          </a:p>
        </p:txBody>
      </p:sp>
    </p:spTree>
    <p:extLst>
      <p:ext uri="{BB962C8B-B14F-4D97-AF65-F5344CB8AC3E}">
        <p14:creationId xmlns:p14="http://schemas.microsoft.com/office/powerpoint/2010/main" val="28244186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16</a:t>
            </a:fld>
            <a:endParaRPr lang="en-US" noProof="0"/>
          </a:p>
        </p:txBody>
      </p:sp>
    </p:spTree>
    <p:extLst>
      <p:ext uri="{BB962C8B-B14F-4D97-AF65-F5344CB8AC3E}">
        <p14:creationId xmlns:p14="http://schemas.microsoft.com/office/powerpoint/2010/main" val="3317874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3</a:t>
            </a:fld>
            <a:endParaRPr lang="en-US" noProof="0" dirty="0"/>
          </a:p>
        </p:txBody>
      </p:sp>
    </p:spTree>
    <p:extLst>
      <p:ext uri="{BB962C8B-B14F-4D97-AF65-F5344CB8AC3E}">
        <p14:creationId xmlns:p14="http://schemas.microsoft.com/office/powerpoint/2010/main" val="31251714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4</a:t>
            </a:fld>
            <a:endParaRPr lang="en-US" noProof="0" dirty="0"/>
          </a:p>
        </p:txBody>
      </p:sp>
    </p:spTree>
    <p:extLst>
      <p:ext uri="{BB962C8B-B14F-4D97-AF65-F5344CB8AC3E}">
        <p14:creationId xmlns:p14="http://schemas.microsoft.com/office/powerpoint/2010/main" val="26531754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5</a:t>
            </a:fld>
            <a:endParaRPr lang="en-US" noProof="0" dirty="0"/>
          </a:p>
        </p:txBody>
      </p:sp>
    </p:spTree>
    <p:extLst>
      <p:ext uri="{BB962C8B-B14F-4D97-AF65-F5344CB8AC3E}">
        <p14:creationId xmlns:p14="http://schemas.microsoft.com/office/powerpoint/2010/main" val="13975691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6</a:t>
            </a:fld>
            <a:endParaRPr lang="en-US" noProof="0" dirty="0"/>
          </a:p>
        </p:txBody>
      </p:sp>
    </p:spTree>
    <p:extLst>
      <p:ext uri="{BB962C8B-B14F-4D97-AF65-F5344CB8AC3E}">
        <p14:creationId xmlns:p14="http://schemas.microsoft.com/office/powerpoint/2010/main" val="33510398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7</a:t>
            </a:fld>
            <a:endParaRPr lang="en-US" noProof="0" dirty="0"/>
          </a:p>
        </p:txBody>
      </p:sp>
    </p:spTree>
    <p:extLst>
      <p:ext uri="{BB962C8B-B14F-4D97-AF65-F5344CB8AC3E}">
        <p14:creationId xmlns:p14="http://schemas.microsoft.com/office/powerpoint/2010/main" val="25567139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8</a:t>
            </a:fld>
            <a:endParaRPr lang="en-US" noProof="0" dirty="0"/>
          </a:p>
        </p:txBody>
      </p:sp>
    </p:spTree>
    <p:extLst>
      <p:ext uri="{BB962C8B-B14F-4D97-AF65-F5344CB8AC3E}">
        <p14:creationId xmlns:p14="http://schemas.microsoft.com/office/powerpoint/2010/main" val="5820555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r>
              <a:rPr lang="en-GB" baseline="0" dirty="0"/>
              <a:t> source: https://commons.wikimedia.org/wiki/File:Google_driverless_car_at_intersection.gk.jpg#filelinks</a:t>
            </a:r>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9</a:t>
            </a:fld>
            <a:endParaRPr lang="en-US" noProof="0"/>
          </a:p>
        </p:txBody>
      </p:sp>
    </p:spTree>
    <p:extLst>
      <p:ext uri="{BB962C8B-B14F-4D97-AF65-F5344CB8AC3E}">
        <p14:creationId xmlns:p14="http://schemas.microsoft.com/office/powerpoint/2010/main" val="19273969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They can list</a:t>
            </a:r>
            <a:r>
              <a:rPr lang="en-GB" baseline="0" dirty="0"/>
              <a:t> more than 3 if they wish – but angle it towards the issues that need to be discussed.</a:t>
            </a:r>
          </a:p>
          <a:p>
            <a:r>
              <a:rPr lang="en-GB" baseline="0" dirty="0"/>
              <a:t>Image source: https://thenounproject.com/term/stakeholders/198911/</a:t>
            </a:r>
          </a:p>
          <a:p>
            <a:r>
              <a:rPr lang="en-GB" baseline="0" dirty="0"/>
              <a:t>Author of image: </a:t>
            </a:r>
            <a:r>
              <a:rPr lang="en-GB" sz="1200" b="0" i="0" kern="1200" dirty="0">
                <a:solidFill>
                  <a:schemeClr val="tx1"/>
                </a:solidFill>
                <a:effectLst/>
                <a:latin typeface="+mn-lt"/>
                <a:ea typeface="+mn-ea"/>
                <a:cs typeface="+mn-cs"/>
              </a:rPr>
              <a:t> </a:t>
            </a:r>
            <a:r>
              <a:rPr lang="en-GB" sz="1200" b="0" i="0" u="none" strike="noStrike" kern="1200" dirty="0">
                <a:solidFill>
                  <a:schemeClr val="tx1"/>
                </a:solidFill>
                <a:effectLst/>
                <a:latin typeface="+mn-lt"/>
                <a:ea typeface="+mn-ea"/>
                <a:cs typeface="+mn-cs"/>
                <a:hlinkClick r:id="rId3"/>
              </a:rPr>
              <a:t>P </a:t>
            </a:r>
            <a:r>
              <a:rPr lang="en-GB" sz="1200" b="0" i="0" u="none" strike="noStrike" kern="1200" dirty="0" err="1">
                <a:solidFill>
                  <a:schemeClr val="tx1"/>
                </a:solidFill>
                <a:effectLst/>
                <a:latin typeface="+mn-lt"/>
                <a:ea typeface="+mn-ea"/>
                <a:cs typeface="+mn-cs"/>
                <a:hlinkClick r:id="rId3"/>
              </a:rPr>
              <a:t>Thanga</a:t>
            </a:r>
            <a:r>
              <a:rPr lang="en-GB" sz="1200" b="0" i="0" u="none" strike="noStrike" kern="1200" dirty="0">
                <a:solidFill>
                  <a:schemeClr val="tx1"/>
                </a:solidFill>
                <a:effectLst/>
                <a:latin typeface="+mn-lt"/>
                <a:ea typeface="+mn-ea"/>
                <a:cs typeface="+mn-cs"/>
                <a:hlinkClick r:id="rId3"/>
              </a:rPr>
              <a:t> </a:t>
            </a:r>
            <a:r>
              <a:rPr lang="en-GB" sz="1200" b="0" i="0" u="none" strike="noStrike" kern="1200" dirty="0" err="1">
                <a:solidFill>
                  <a:schemeClr val="tx1"/>
                </a:solidFill>
                <a:effectLst/>
                <a:latin typeface="+mn-lt"/>
                <a:ea typeface="+mn-ea"/>
                <a:cs typeface="+mn-cs"/>
                <a:hlinkClick r:id="rId3"/>
              </a:rPr>
              <a:t>Vignesh</a:t>
            </a:r>
            <a:r>
              <a:rPr lang="en-GB" sz="1200" b="0" i="0" kern="1200" dirty="0">
                <a:solidFill>
                  <a:schemeClr val="tx1"/>
                </a:solidFill>
                <a:effectLst/>
                <a:latin typeface="+mn-lt"/>
                <a:ea typeface="+mn-ea"/>
                <a:cs typeface="+mn-cs"/>
              </a:rPr>
              <a:t> </a:t>
            </a:r>
          </a:p>
          <a:p>
            <a:r>
              <a:rPr lang="en-GB" sz="1200" b="0" i="0" kern="1200" dirty="0">
                <a:solidFill>
                  <a:schemeClr val="tx1"/>
                </a:solidFill>
                <a:effectLst/>
                <a:latin typeface="+mn-lt"/>
                <a:ea typeface="+mn-ea"/>
                <a:cs typeface="+mn-cs"/>
              </a:rPr>
              <a:t>In the </a:t>
            </a:r>
            <a:r>
              <a:rPr lang="en-GB" sz="1200" b="0" i="0" u="sng" kern="1200" dirty="0">
                <a:solidFill>
                  <a:schemeClr val="tx1"/>
                </a:solidFill>
                <a:effectLst/>
                <a:latin typeface="+mn-lt"/>
                <a:ea typeface="+mn-ea"/>
                <a:cs typeface="+mn-cs"/>
                <a:hlinkClick r:id="rId4" tooltip="View the Banking and Finance Vol 06 collection"/>
              </a:rPr>
              <a:t>Banking and Finance Vol 06 Collection</a:t>
            </a:r>
            <a:endParaRPr lang="en-GB" sz="1200" b="0" i="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10</a:t>
            </a:fld>
            <a:endParaRPr lang="en-US" noProof="0"/>
          </a:p>
        </p:txBody>
      </p:sp>
    </p:spTree>
    <p:extLst>
      <p:ext uri="{BB962C8B-B14F-4D97-AF65-F5344CB8AC3E}">
        <p14:creationId xmlns:p14="http://schemas.microsoft.com/office/powerpoint/2010/main" val="293772053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945AC3A-7D9B-423E-A2BF-B883C9B2D241}"/>
              </a:ext>
            </a:extLst>
          </p:cNvPr>
          <p:cNvPicPr>
            <a:picLocks/>
          </p:cNvPicPr>
          <p:nvPr userDrawn="1"/>
        </p:nvPicPr>
        <p:blipFill rotWithShape="1">
          <a:blip r:embed="rId2" cstate="screen">
            <a:duotone>
              <a:prstClr val="black"/>
              <a:schemeClr val="tx2">
                <a:tint val="45000"/>
                <a:satMod val="400000"/>
              </a:schemeClr>
            </a:duotone>
            <a:extLst>
              <a:ext uri="{28A0092B-C50C-407E-A947-70E740481C1C}">
                <a14:useLocalDpi xmlns:a14="http://schemas.microsoft.com/office/drawing/2010/main"/>
              </a:ext>
            </a:extLst>
          </a:blip>
          <a:srcRect b="-15"/>
          <a:stretch/>
        </p:blipFill>
        <p:spPr>
          <a:xfrm>
            <a:off x="7801452" y="1"/>
            <a:ext cx="4389120" cy="6675120"/>
          </a:xfrm>
          <a:prstGeom prst="rect">
            <a:avLst/>
          </a:prstGeom>
        </p:spPr>
      </p:pic>
      <p:sp>
        <p:nvSpPr>
          <p:cNvPr id="5" name="Rectangle 4">
            <a:extLst>
              <a:ext uri="{FF2B5EF4-FFF2-40B4-BE49-F238E27FC236}">
                <a16:creationId xmlns:a16="http://schemas.microsoft.com/office/drawing/2014/main" id="{C7524B29-B525-4E47-862B-FD57B403D539}"/>
              </a:ext>
            </a:extLst>
          </p:cNvPr>
          <p:cNvSpPr/>
          <p:nvPr userDrawn="1"/>
        </p:nvSpPr>
        <p:spPr>
          <a:xfrm>
            <a:off x="7804351" y="1"/>
            <a:ext cx="4386221" cy="667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9">
            <a:extLst>
              <a:ext uri="{FF2B5EF4-FFF2-40B4-BE49-F238E27FC236}">
                <a16:creationId xmlns:a16="http://schemas.microsoft.com/office/drawing/2014/main" id="{140927D5-AE1A-4ABD-BD8F-2F78723FF0D6}"/>
              </a:ext>
            </a:extLst>
          </p:cNvPr>
          <p:cNvSpPr>
            <a:spLocks noGrp="1"/>
          </p:cNvSpPr>
          <p:nvPr>
            <p:ph type="pic" sz="quarter" idx="10" hasCustomPrompt="1"/>
          </p:nvPr>
        </p:nvSpPr>
        <p:spPr>
          <a:xfrm>
            <a:off x="-11284" y="1"/>
            <a:ext cx="7815636" cy="6677022"/>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a:t>Insert or Drag and Drop your Image</a:t>
            </a:r>
            <a:endParaRPr lang="en-US" dirty="0"/>
          </a:p>
        </p:txBody>
      </p:sp>
      <p:sp>
        <p:nvSpPr>
          <p:cNvPr id="11" name="Rectangle 10">
            <a:extLst>
              <a:ext uri="{FF2B5EF4-FFF2-40B4-BE49-F238E27FC236}">
                <a16:creationId xmlns:a16="http://schemas.microsoft.com/office/drawing/2014/main" id="{F94C333A-735B-44F8-99E4-E73D8172DE35}"/>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CC69AA83-848B-4DFD-A644-A5D9CEFF95E3}"/>
              </a:ext>
            </a:extLst>
          </p:cNvPr>
          <p:cNvSpPr/>
          <p:nvPr userDrawn="1"/>
        </p:nvSpPr>
        <p:spPr>
          <a:xfrm>
            <a:off x="7804351" y="6678000"/>
            <a:ext cx="4224295"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endParaRPr lang="en-US" sz="1000" noProof="1">
              <a:latin typeface="Tw Cen MT" panose="020B0602020104020603" pitchFamily="34" charset="0"/>
            </a:endParaRPr>
          </a:p>
        </p:txBody>
      </p:sp>
      <p:sp>
        <p:nvSpPr>
          <p:cNvPr id="15" name="Slide Number Placeholder 5">
            <a:extLst>
              <a:ext uri="{FF2B5EF4-FFF2-40B4-BE49-F238E27FC236}">
                <a16:creationId xmlns:a16="http://schemas.microsoft.com/office/drawing/2014/main" id="{42880EF2-ACF9-4D66-99FF-99CB3F61BE99}"/>
              </a:ext>
            </a:extLst>
          </p:cNvPr>
          <p:cNvSpPr txBox="1">
            <a:spLocks/>
          </p:cNvSpPr>
          <p:nvPr userDrawn="1"/>
        </p:nvSpPr>
        <p:spPr>
          <a:xfrm>
            <a:off x="12030074" y="6678000"/>
            <a:ext cx="161925" cy="144000"/>
          </a:xfrm>
          <a:prstGeom prst="rect">
            <a:avLst/>
          </a:prstGeom>
          <a:solidFill>
            <a:schemeClr val="accent1"/>
          </a:solidFill>
        </p:spPr>
        <p:txBody>
          <a:bodyPr vert="horz" lIns="0" tIns="0" rIns="72000" bIns="0" rtlCol="0" anchor="ctr"/>
          <a:lstStyle>
            <a:defPPr>
              <a:defRPr lang="en-US"/>
            </a:defPPr>
            <a:lvl1pPr marL="0" algn="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 name="Title 1">
            <a:extLst>
              <a:ext uri="{FF2B5EF4-FFF2-40B4-BE49-F238E27FC236}">
                <a16:creationId xmlns:a16="http://schemas.microsoft.com/office/drawing/2014/main" id="{8487E03C-DE68-4CE8-A7F1-B9DD28846BC8}"/>
              </a:ext>
            </a:extLst>
          </p:cNvPr>
          <p:cNvSpPr>
            <a:spLocks noGrp="1"/>
          </p:cNvSpPr>
          <p:nvPr>
            <p:ph type="ctrTitle"/>
          </p:nvPr>
        </p:nvSpPr>
        <p:spPr>
          <a:xfrm>
            <a:off x="8073392" y="1962149"/>
            <a:ext cx="3759807" cy="1547813"/>
          </a:xfrm>
        </p:spPr>
        <p:txBody>
          <a:bodyPr anchor="b"/>
          <a:lstStyle>
            <a:lvl1pPr algn="l">
              <a:lnSpc>
                <a:spcPts val="4000"/>
              </a:lnSpc>
              <a:defRPr sz="4800" spc="-15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7EEE8855-FE55-4351-B21B-FE33CB8050C1}"/>
              </a:ext>
            </a:extLst>
          </p:cNvPr>
          <p:cNvSpPr>
            <a:spLocks noGrp="1"/>
          </p:cNvSpPr>
          <p:nvPr>
            <p:ph type="subTitle" idx="1"/>
          </p:nvPr>
        </p:nvSpPr>
        <p:spPr>
          <a:xfrm>
            <a:off x="8073391" y="3602038"/>
            <a:ext cx="3756943" cy="722312"/>
          </a:xfrm>
        </p:spPr>
        <p:txBody>
          <a:bodyPr/>
          <a:lstStyle>
            <a:lvl1pPr marL="0" indent="0" algn="l">
              <a:buNone/>
              <a:defRPr sz="1600" spc="-15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Graphic 11">
            <a:extLst>
              <a:ext uri="{FF2B5EF4-FFF2-40B4-BE49-F238E27FC236}">
                <a16:creationId xmlns:a16="http://schemas.microsoft.com/office/drawing/2014/main" id="{54BAE1D8-3DF8-48CA-92C4-2E2064E4A3C5}"/>
              </a:ext>
            </a:extLst>
          </p:cNvPr>
          <p:cNvSpPr/>
          <p:nvPr userDrawn="1"/>
        </p:nvSpPr>
        <p:spPr>
          <a:xfrm>
            <a:off x="8776606" y="3981146"/>
            <a:ext cx="3413965" cy="2695876"/>
          </a:xfrm>
          <a:custGeom>
            <a:avLst/>
            <a:gdLst>
              <a:gd name="connsiteX0" fmla="*/ 4121944 w 4124325"/>
              <a:gd name="connsiteY0" fmla="*/ 1555076 h 3257550"/>
              <a:gd name="connsiteX1" fmla="*/ 4118134 w 4124325"/>
              <a:gd name="connsiteY1" fmla="*/ 1533169 h 3257550"/>
              <a:gd name="connsiteX2" fmla="*/ 2782729 w 4124325"/>
              <a:gd name="connsiteY2" fmla="*/ 39649 h 3257550"/>
              <a:gd name="connsiteX3" fmla="*/ 2108359 w 4124325"/>
              <a:gd name="connsiteY3" fmla="*/ 2436139 h 3257550"/>
              <a:gd name="connsiteX4" fmla="*/ 1262539 w 4124325"/>
              <a:gd name="connsiteY4" fmla="*/ 1310284 h 3257550"/>
              <a:gd name="connsiteX5" fmla="*/ 717709 w 4124325"/>
              <a:gd name="connsiteY5" fmla="*/ 2358986 h 3257550"/>
              <a:gd name="connsiteX6" fmla="*/ 7144 w 4124325"/>
              <a:gd name="connsiteY6" fmla="*/ 3257194 h 3257550"/>
              <a:gd name="connsiteX7" fmla="*/ 4075271 w 4124325"/>
              <a:gd name="connsiteY7" fmla="*/ 3257194 h 3257550"/>
              <a:gd name="connsiteX8" fmla="*/ 4122896 w 4124325"/>
              <a:gd name="connsiteY8" fmla="*/ 3201949 h 3257550"/>
              <a:gd name="connsiteX9" fmla="*/ 4122896 w 4124325"/>
              <a:gd name="connsiteY9" fmla="*/ 1555076 h 3257550"/>
              <a:gd name="connsiteX0" fmla="*/ 4115752 w 4207192"/>
              <a:gd name="connsiteY0" fmla="*/ 3194805 h 3286245"/>
              <a:gd name="connsiteX1" fmla="*/ 4115752 w 4207192"/>
              <a:gd name="connsiteY1" fmla="*/ 1547932 h 3286245"/>
              <a:gd name="connsiteX2" fmla="*/ 4114800 w 4207192"/>
              <a:gd name="connsiteY2" fmla="*/ 1547932 h 3286245"/>
              <a:gd name="connsiteX3" fmla="*/ 4110990 w 4207192"/>
              <a:gd name="connsiteY3" fmla="*/ 1526025 h 3286245"/>
              <a:gd name="connsiteX4" fmla="*/ 2775585 w 4207192"/>
              <a:gd name="connsiteY4" fmla="*/ 32505 h 3286245"/>
              <a:gd name="connsiteX5" fmla="*/ 2101215 w 4207192"/>
              <a:gd name="connsiteY5" fmla="*/ 2428995 h 3286245"/>
              <a:gd name="connsiteX6" fmla="*/ 1255395 w 4207192"/>
              <a:gd name="connsiteY6" fmla="*/ 1303140 h 3286245"/>
              <a:gd name="connsiteX7" fmla="*/ 710565 w 4207192"/>
              <a:gd name="connsiteY7" fmla="*/ 2351842 h 3286245"/>
              <a:gd name="connsiteX8" fmla="*/ 0 w 4207192"/>
              <a:gd name="connsiteY8" fmla="*/ 3250050 h 3286245"/>
              <a:gd name="connsiteX9" fmla="*/ 4068127 w 4207192"/>
              <a:gd name="connsiteY9" fmla="*/ 3250050 h 3286245"/>
              <a:gd name="connsiteX10" fmla="*/ 4207192 w 4207192"/>
              <a:gd name="connsiteY10" fmla="*/ 3286245 h 3286245"/>
              <a:gd name="connsiteX0" fmla="*/ 4115752 w 4207192"/>
              <a:gd name="connsiteY0" fmla="*/ 3194805 h 3286245"/>
              <a:gd name="connsiteX1" fmla="*/ 4115752 w 4207192"/>
              <a:gd name="connsiteY1" fmla="*/ 1547932 h 3286245"/>
              <a:gd name="connsiteX2" fmla="*/ 4114800 w 4207192"/>
              <a:gd name="connsiteY2" fmla="*/ 1547932 h 3286245"/>
              <a:gd name="connsiteX3" fmla="*/ 4110990 w 4207192"/>
              <a:gd name="connsiteY3" fmla="*/ 1526025 h 3286245"/>
              <a:gd name="connsiteX4" fmla="*/ 2775585 w 4207192"/>
              <a:gd name="connsiteY4" fmla="*/ 32505 h 3286245"/>
              <a:gd name="connsiteX5" fmla="*/ 2101215 w 4207192"/>
              <a:gd name="connsiteY5" fmla="*/ 2428995 h 3286245"/>
              <a:gd name="connsiteX6" fmla="*/ 1255395 w 4207192"/>
              <a:gd name="connsiteY6" fmla="*/ 1303140 h 3286245"/>
              <a:gd name="connsiteX7" fmla="*/ 710565 w 4207192"/>
              <a:gd name="connsiteY7" fmla="*/ 2351842 h 3286245"/>
              <a:gd name="connsiteX8" fmla="*/ 0 w 4207192"/>
              <a:gd name="connsiteY8" fmla="*/ 3250050 h 3286245"/>
              <a:gd name="connsiteX9" fmla="*/ 4207192 w 4207192"/>
              <a:gd name="connsiteY9" fmla="*/ 3286245 h 3286245"/>
              <a:gd name="connsiteX0" fmla="*/ 4115752 w 4115752"/>
              <a:gd name="connsiteY0" fmla="*/ 3194805 h 3250050"/>
              <a:gd name="connsiteX1" fmla="*/ 4115752 w 4115752"/>
              <a:gd name="connsiteY1" fmla="*/ 1547932 h 3250050"/>
              <a:gd name="connsiteX2" fmla="*/ 4114800 w 4115752"/>
              <a:gd name="connsiteY2" fmla="*/ 1547932 h 3250050"/>
              <a:gd name="connsiteX3" fmla="*/ 4110990 w 4115752"/>
              <a:gd name="connsiteY3" fmla="*/ 1526025 h 3250050"/>
              <a:gd name="connsiteX4" fmla="*/ 2775585 w 4115752"/>
              <a:gd name="connsiteY4" fmla="*/ 32505 h 3250050"/>
              <a:gd name="connsiteX5" fmla="*/ 2101215 w 4115752"/>
              <a:gd name="connsiteY5" fmla="*/ 2428995 h 3250050"/>
              <a:gd name="connsiteX6" fmla="*/ 1255395 w 4115752"/>
              <a:gd name="connsiteY6" fmla="*/ 1303140 h 3250050"/>
              <a:gd name="connsiteX7" fmla="*/ 710565 w 4115752"/>
              <a:gd name="connsiteY7" fmla="*/ 2351842 h 3250050"/>
              <a:gd name="connsiteX8" fmla="*/ 0 w 4115752"/>
              <a:gd name="connsiteY8" fmla="*/ 3250050 h 3250050"/>
              <a:gd name="connsiteX0" fmla="*/ 4115752 w 4115752"/>
              <a:gd name="connsiteY0" fmla="*/ 1547932 h 3250050"/>
              <a:gd name="connsiteX1" fmla="*/ 4114800 w 4115752"/>
              <a:gd name="connsiteY1" fmla="*/ 1547932 h 3250050"/>
              <a:gd name="connsiteX2" fmla="*/ 4110990 w 4115752"/>
              <a:gd name="connsiteY2" fmla="*/ 1526025 h 3250050"/>
              <a:gd name="connsiteX3" fmla="*/ 2775585 w 4115752"/>
              <a:gd name="connsiteY3" fmla="*/ 32505 h 3250050"/>
              <a:gd name="connsiteX4" fmla="*/ 2101215 w 4115752"/>
              <a:gd name="connsiteY4" fmla="*/ 2428995 h 3250050"/>
              <a:gd name="connsiteX5" fmla="*/ 1255395 w 4115752"/>
              <a:gd name="connsiteY5" fmla="*/ 1303140 h 3250050"/>
              <a:gd name="connsiteX6" fmla="*/ 710565 w 4115752"/>
              <a:gd name="connsiteY6" fmla="*/ 2351842 h 3250050"/>
              <a:gd name="connsiteX7" fmla="*/ 0 w 4115752"/>
              <a:gd name="connsiteY7" fmla="*/ 3250050 h 325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5752" h="3250050">
                <a:moveTo>
                  <a:pt x="4115752" y="1547932"/>
                </a:moveTo>
                <a:lnTo>
                  <a:pt x="4114800" y="1547932"/>
                </a:lnTo>
                <a:cubicBezTo>
                  <a:pt x="4114800" y="1540312"/>
                  <a:pt x="4113847" y="1532692"/>
                  <a:pt x="4110990" y="1526025"/>
                </a:cubicBezTo>
                <a:cubicBezTo>
                  <a:pt x="4060507" y="1391722"/>
                  <a:pt x="3224212" y="-249435"/>
                  <a:pt x="2775585" y="32505"/>
                </a:cubicBezTo>
                <a:cubicBezTo>
                  <a:pt x="2375535" y="283965"/>
                  <a:pt x="2629852" y="2428995"/>
                  <a:pt x="2101215" y="2428995"/>
                </a:cubicBezTo>
                <a:cubicBezTo>
                  <a:pt x="1784985" y="2428995"/>
                  <a:pt x="1670685" y="1303140"/>
                  <a:pt x="1255395" y="1303140"/>
                </a:cubicBezTo>
                <a:cubicBezTo>
                  <a:pt x="1037272" y="1303140"/>
                  <a:pt x="710565" y="1554600"/>
                  <a:pt x="710565" y="2351842"/>
                </a:cubicBezTo>
                <a:cubicBezTo>
                  <a:pt x="710565" y="3149085"/>
                  <a:pt x="0" y="3250050"/>
                  <a:pt x="0" y="3250050"/>
                </a:cubicBezTo>
              </a:path>
            </a:pathLst>
          </a:custGeom>
          <a:noFill/>
          <a:ln w="9525" cap="flat">
            <a:solidFill>
              <a:schemeClr val="bg1"/>
            </a:solidFill>
            <a:prstDash val="dash"/>
            <a:miter/>
          </a:ln>
        </p:spPr>
        <p:txBody>
          <a:bodyPr rtlCol="0" anchor="ctr"/>
          <a:lstStyle/>
          <a:p>
            <a:endParaRPr lang="en-US" dirty="0"/>
          </a:p>
        </p:txBody>
      </p:sp>
      <p:sp>
        <p:nvSpPr>
          <p:cNvPr id="14" name="Rectangle 13">
            <a:extLst>
              <a:ext uri="{FF2B5EF4-FFF2-40B4-BE49-F238E27FC236}">
                <a16:creationId xmlns:a16="http://schemas.microsoft.com/office/drawing/2014/main" id="{974E860F-437F-442E-898C-244A0DD5D765}"/>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Tree>
    <p:extLst>
      <p:ext uri="{BB962C8B-B14F-4D97-AF65-F5344CB8AC3E}">
        <p14:creationId xmlns:p14="http://schemas.microsoft.com/office/powerpoint/2010/main" val="80426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114732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55800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Right Col">
            <a:extLst>
              <a:ext uri="{FF2B5EF4-FFF2-40B4-BE49-F238E27FC236}">
                <a16:creationId xmlns:a16="http://schemas.microsoft.com/office/drawing/2014/main" id="{0AAD114E-6BCC-4476-8E44-12E87D4675E2}"/>
              </a:ext>
            </a:extLst>
          </p:cNvPr>
          <p:cNvSpPr>
            <a:spLocks noGrp="1"/>
          </p:cNvSpPr>
          <p:nvPr>
            <p:ph sz="half" idx="2"/>
          </p:nvPr>
        </p:nvSpPr>
        <p:spPr>
          <a:xfrm>
            <a:off x="6253200" y="1620000"/>
            <a:ext cx="55800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Footer Placeholder 4">
            <a:extLst>
              <a:ext uri="{FF2B5EF4-FFF2-40B4-BE49-F238E27FC236}">
                <a16:creationId xmlns:a16="http://schemas.microsoft.com/office/drawing/2014/main" id="{3CFF9123-1F0C-4BD2-8233-FEE5B2A46612}"/>
              </a:ext>
            </a:extLst>
          </p:cNvPr>
          <p:cNvSpPr>
            <a:spLocks noGrp="1"/>
          </p:cNvSpPr>
          <p:nvPr>
            <p:ph type="ftr" sz="quarter" idx="13"/>
          </p:nvPr>
        </p:nvSpPr>
        <p:spPr/>
        <p:txBody>
          <a:bodyPr/>
          <a:lstStyle/>
          <a:p>
            <a:r>
              <a:rPr lang="en-US" noProof="0"/>
              <a:t>Add a footer</a:t>
            </a:r>
          </a:p>
        </p:txBody>
      </p:sp>
      <p:sp>
        <p:nvSpPr>
          <p:cNvPr id="6" name="Slide Number Placeholder 5">
            <a:extLst>
              <a:ext uri="{FF2B5EF4-FFF2-40B4-BE49-F238E27FC236}">
                <a16:creationId xmlns:a16="http://schemas.microsoft.com/office/drawing/2014/main" id="{111E8981-59A6-4480-80A6-5619C2201789}"/>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13119239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s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DDDF3-2E7E-4175-ACE9-B214DCE40C6E}"/>
              </a:ext>
            </a:extLst>
          </p:cNvPr>
          <p:cNvSpPr>
            <a:spLocks noGrp="1"/>
          </p:cNvSpPr>
          <p:nvPr>
            <p:ph type="title"/>
          </p:nvPr>
        </p:nvSpPr>
        <p:spPr/>
        <p:txBody>
          <a:bodyPr/>
          <a:lstStyle/>
          <a:p>
            <a:r>
              <a:rPr lang="en-US" noProof="0"/>
              <a:t>Click to edit Master title style</a:t>
            </a:r>
          </a:p>
        </p:txBody>
      </p:sp>
      <p:sp>
        <p:nvSpPr>
          <p:cNvPr id="8" name="Subtitle">
            <a:extLst>
              <a:ext uri="{FF2B5EF4-FFF2-40B4-BE49-F238E27FC236}">
                <a16:creationId xmlns:a16="http://schemas.microsoft.com/office/drawing/2014/main" id="{5302A3D4-CF60-41AF-924C-B30D3FD99751}"/>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Footer Placeholder 2">
            <a:extLst>
              <a:ext uri="{FF2B5EF4-FFF2-40B4-BE49-F238E27FC236}">
                <a16:creationId xmlns:a16="http://schemas.microsoft.com/office/drawing/2014/main" id="{2E0E8FCF-8FC7-49D2-9516-7662294E35B7}"/>
              </a:ext>
            </a:extLst>
          </p:cNvPr>
          <p:cNvSpPr>
            <a:spLocks noGrp="1"/>
          </p:cNvSpPr>
          <p:nvPr>
            <p:ph type="ftr" sz="quarter" idx="13"/>
          </p:nvPr>
        </p:nvSpPr>
        <p:spPr/>
        <p:txBody>
          <a:bodyPr/>
          <a:lstStyle/>
          <a:p>
            <a:r>
              <a:rPr lang="en-US" noProof="0"/>
              <a:t>Add a footer</a:t>
            </a:r>
          </a:p>
        </p:txBody>
      </p:sp>
      <p:sp>
        <p:nvSpPr>
          <p:cNvPr id="4" name="Slide Number Placeholder 3">
            <a:extLst>
              <a:ext uri="{FF2B5EF4-FFF2-40B4-BE49-F238E27FC236}">
                <a16:creationId xmlns:a16="http://schemas.microsoft.com/office/drawing/2014/main" id="{216208B4-CFD5-4FAE-9519-74EFAC0B0368}"/>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421223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AED074E-AB07-44D1-8B4E-189EAEF798D6}"/>
              </a:ext>
            </a:extLst>
          </p:cNvPr>
          <p:cNvSpPr>
            <a:spLocks noGrp="1"/>
          </p:cNvSpPr>
          <p:nvPr>
            <p:ph type="ftr" sz="quarter" idx="10"/>
          </p:nvPr>
        </p:nvSpPr>
        <p:spPr/>
        <p:txBody>
          <a:bodyPr/>
          <a:lstStyle/>
          <a:p>
            <a:r>
              <a:rPr lang="en-US" noProof="0"/>
              <a:t>Add a footer</a:t>
            </a:r>
          </a:p>
        </p:txBody>
      </p:sp>
      <p:sp>
        <p:nvSpPr>
          <p:cNvPr id="3" name="Slide Number Placeholder 2">
            <a:extLst>
              <a:ext uri="{FF2B5EF4-FFF2-40B4-BE49-F238E27FC236}">
                <a16:creationId xmlns:a16="http://schemas.microsoft.com/office/drawing/2014/main" id="{2801D44B-9877-40D1-B788-EE3BFD57C5AB}"/>
              </a:ext>
            </a:extLst>
          </p:cNvPr>
          <p:cNvSpPr>
            <a:spLocks noGrp="1"/>
          </p:cNvSpPr>
          <p:nvPr>
            <p:ph type="sldNum" sz="quarter" idx="11"/>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9466374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FB83C35-D975-48B4-8E79-AB7A1A80DFC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7799832" cy="6675120"/>
          </a:xfrm>
          <a:prstGeom prst="rect">
            <a:avLst/>
          </a:prstGeom>
        </p:spPr>
      </p:pic>
      <p:sp>
        <p:nvSpPr>
          <p:cNvPr id="11" name="Rectangle 10">
            <a:extLst>
              <a:ext uri="{FF2B5EF4-FFF2-40B4-BE49-F238E27FC236}">
                <a16:creationId xmlns:a16="http://schemas.microsoft.com/office/drawing/2014/main" id="{DD7E187E-6082-49C3-B795-CC4321FE39F8}"/>
              </a:ext>
            </a:extLst>
          </p:cNvPr>
          <p:cNvSpPr/>
          <p:nvPr userDrawn="1"/>
        </p:nvSpPr>
        <p:spPr>
          <a:xfrm>
            <a:off x="6671" y="0"/>
            <a:ext cx="7802524" cy="667764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Picture Placeholder 9">
            <a:extLst>
              <a:ext uri="{FF2B5EF4-FFF2-40B4-BE49-F238E27FC236}">
                <a16:creationId xmlns:a16="http://schemas.microsoft.com/office/drawing/2014/main" id="{8FBFF6A8-5ABD-4191-81E4-C9F86380A56D}"/>
              </a:ext>
            </a:extLst>
          </p:cNvPr>
          <p:cNvSpPr>
            <a:spLocks noGrp="1"/>
          </p:cNvSpPr>
          <p:nvPr>
            <p:ph type="pic" sz="quarter" idx="10" hasCustomPrompt="1"/>
          </p:nvPr>
        </p:nvSpPr>
        <p:spPr>
          <a:xfrm>
            <a:off x="7801097" y="1"/>
            <a:ext cx="4389475" cy="6677644"/>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5" name="Footer Placeholder 4">
            <a:extLst>
              <a:ext uri="{FF2B5EF4-FFF2-40B4-BE49-F238E27FC236}">
                <a16:creationId xmlns:a16="http://schemas.microsoft.com/office/drawing/2014/main" id="{16E27D1E-1708-4D17-AB85-058EE0C34776}"/>
              </a:ext>
            </a:extLst>
          </p:cNvPr>
          <p:cNvSpPr>
            <a:spLocks noGrp="1"/>
          </p:cNvSpPr>
          <p:nvPr>
            <p:ph type="ftr" sz="quarter" idx="13"/>
          </p:nvPr>
        </p:nvSpPr>
        <p:spPr>
          <a:gradFill>
            <a:gsLst>
              <a:gs pos="82000">
                <a:schemeClr val="tx1">
                  <a:lumMod val="85000"/>
                  <a:lumOff val="15000"/>
                </a:schemeClr>
              </a:gs>
              <a:gs pos="100000">
                <a:schemeClr val="tx1"/>
              </a:gs>
            </a:gsLst>
          </a:gradFill>
        </p:spPr>
        <p:txBody>
          <a:bodyPr/>
          <a:lstStyle>
            <a:lvl1pPr>
              <a:defRPr>
                <a:solidFill>
                  <a:schemeClr val="bg1"/>
                </a:solidFill>
              </a:defRPr>
            </a:lvl1pPr>
          </a:lstStyle>
          <a:p>
            <a:r>
              <a:rPr lang="en-US" noProof="0"/>
              <a:t>Add a footer</a:t>
            </a:r>
          </a:p>
        </p:txBody>
      </p:sp>
      <p:sp>
        <p:nvSpPr>
          <p:cNvPr id="9" name="Slide Number Placeholder 8">
            <a:extLst>
              <a:ext uri="{FF2B5EF4-FFF2-40B4-BE49-F238E27FC236}">
                <a16:creationId xmlns:a16="http://schemas.microsoft.com/office/drawing/2014/main" id="{69529A18-E6EB-4081-B804-B2FCF5287DFF}"/>
              </a:ext>
            </a:extLst>
          </p:cNvPr>
          <p:cNvSpPr>
            <a:spLocks noGrp="1"/>
          </p:cNvSpPr>
          <p:nvPr>
            <p:ph type="sldNum" sz="quarter" idx="14"/>
          </p:nvPr>
        </p:nvSpPr>
        <p:spPr>
          <a:xfrm>
            <a:off x="11594400" y="6678000"/>
            <a:ext cx="597600" cy="144000"/>
          </a:xfrm>
        </p:spPr>
        <p:txBody>
          <a:bodyPr/>
          <a:lstStyle/>
          <a:p>
            <a:fld id="{058DB212-BFA2-403F-85EF-DFD3FF6D973A}" type="slidenum">
              <a:rPr lang="en-US" noProof="0" smtClean="0"/>
              <a:pPr/>
              <a:t>‹#›</a:t>
            </a:fld>
            <a:endParaRPr lang="en-US" noProof="0"/>
          </a:p>
        </p:txBody>
      </p:sp>
      <p:sp>
        <p:nvSpPr>
          <p:cNvPr id="13" name="Title 1">
            <a:extLst>
              <a:ext uri="{FF2B5EF4-FFF2-40B4-BE49-F238E27FC236}">
                <a16:creationId xmlns:a16="http://schemas.microsoft.com/office/drawing/2014/main" id="{C6A78464-8D00-4B94-90C7-90F1B54C8AA0}"/>
              </a:ext>
            </a:extLst>
          </p:cNvPr>
          <p:cNvSpPr>
            <a:spLocks noGrp="1"/>
          </p:cNvSpPr>
          <p:nvPr>
            <p:ph type="ctrTitle"/>
          </p:nvPr>
        </p:nvSpPr>
        <p:spPr>
          <a:xfrm>
            <a:off x="1273834" y="2481141"/>
            <a:ext cx="3759807" cy="1547813"/>
          </a:xfrm>
        </p:spPr>
        <p:txBody>
          <a:bodyPr anchor="b"/>
          <a:lstStyle>
            <a:lvl1pPr algn="l">
              <a:lnSpc>
                <a:spcPts val="4000"/>
              </a:lnSpc>
              <a:defRPr sz="4800" spc="-150">
                <a:solidFill>
                  <a:schemeClr val="bg1"/>
                </a:solidFill>
              </a:defRPr>
            </a:lvl1pPr>
          </a:lstStyle>
          <a:p>
            <a:r>
              <a:rPr lang="en-US" noProof="0"/>
              <a:t>Click to edit Master title style</a:t>
            </a:r>
          </a:p>
        </p:txBody>
      </p:sp>
      <p:sp>
        <p:nvSpPr>
          <p:cNvPr id="14" name="Subtitle 2">
            <a:extLst>
              <a:ext uri="{FF2B5EF4-FFF2-40B4-BE49-F238E27FC236}">
                <a16:creationId xmlns:a16="http://schemas.microsoft.com/office/drawing/2014/main" id="{3CDBDF0B-F377-47FD-9DA1-C3BDA7C1DEDE}"/>
              </a:ext>
            </a:extLst>
          </p:cNvPr>
          <p:cNvSpPr>
            <a:spLocks noGrp="1"/>
          </p:cNvSpPr>
          <p:nvPr>
            <p:ph type="subTitle" idx="1"/>
          </p:nvPr>
        </p:nvSpPr>
        <p:spPr>
          <a:xfrm>
            <a:off x="1273833" y="4220102"/>
            <a:ext cx="3756943" cy="722312"/>
          </a:xfrm>
        </p:spPr>
        <p:txBody>
          <a:bodyPr/>
          <a:lstStyle>
            <a:lvl1pPr marL="0" indent="0" algn="l">
              <a:buNone/>
              <a:defRPr sz="1600" spc="-15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18" name="Graphic 15">
            <a:extLst>
              <a:ext uri="{FF2B5EF4-FFF2-40B4-BE49-F238E27FC236}">
                <a16:creationId xmlns:a16="http://schemas.microsoft.com/office/drawing/2014/main" id="{F50292C9-54F6-4F7B-A885-34CE1E3B0351}"/>
              </a:ext>
            </a:extLst>
          </p:cNvPr>
          <p:cNvSpPr/>
          <p:nvPr/>
        </p:nvSpPr>
        <p:spPr>
          <a:xfrm flipH="1">
            <a:off x="-1428" y="4123811"/>
            <a:ext cx="6027420" cy="2599249"/>
          </a:xfrm>
          <a:custGeom>
            <a:avLst/>
            <a:gdLst>
              <a:gd name="connsiteX0" fmla="*/ 7144 w 6505575"/>
              <a:gd name="connsiteY0" fmla="*/ 2606393 h 2609850"/>
              <a:gd name="connsiteX1" fmla="*/ 881539 w 6505575"/>
              <a:gd name="connsiteY1" fmla="*/ 2062516 h 2609850"/>
              <a:gd name="connsiteX2" fmla="*/ 1477804 w 6505575"/>
              <a:gd name="connsiteY2" fmla="*/ 2056801 h 2609850"/>
              <a:gd name="connsiteX3" fmla="*/ 1569244 w 6505575"/>
              <a:gd name="connsiteY3" fmla="*/ 2112046 h 2609850"/>
              <a:gd name="connsiteX4" fmla="*/ 2539841 w 6505575"/>
              <a:gd name="connsiteY4" fmla="*/ 2084423 h 2609850"/>
              <a:gd name="connsiteX5" fmla="*/ 3238976 w 6505575"/>
              <a:gd name="connsiteY5" fmla="*/ 1611031 h 2609850"/>
              <a:gd name="connsiteX6" fmla="*/ 3642836 w 6505575"/>
              <a:gd name="connsiteY6" fmla="*/ 1590076 h 2609850"/>
              <a:gd name="connsiteX7" fmla="*/ 3963829 w 6505575"/>
              <a:gd name="connsiteY7" fmla="*/ 1762478 h 2609850"/>
              <a:gd name="connsiteX8" fmla="*/ 4862989 w 6505575"/>
              <a:gd name="connsiteY8" fmla="*/ 1455773 h 2609850"/>
              <a:gd name="connsiteX9" fmla="*/ 5106829 w 6505575"/>
              <a:gd name="connsiteY9" fmla="*/ 734731 h 2609850"/>
              <a:gd name="connsiteX10" fmla="*/ 6034564 w 6505575"/>
              <a:gd name="connsiteY10" fmla="*/ 69886 h 2609850"/>
              <a:gd name="connsiteX11" fmla="*/ 6034564 w 6505575"/>
              <a:gd name="connsiteY11" fmla="*/ 69886 h 2609850"/>
              <a:gd name="connsiteX12" fmla="*/ 6507004 w 6505575"/>
              <a:gd name="connsiteY12" fmla="*/ 1395766 h 2609850"/>
              <a:gd name="connsiteX13" fmla="*/ 6507004 w 6505575"/>
              <a:gd name="connsiteY13" fmla="*/ 2605441 h 2609850"/>
              <a:gd name="connsiteX14" fmla="*/ 7144 w 6505575"/>
              <a:gd name="connsiteY14" fmla="*/ 2605441 h 2609850"/>
              <a:gd name="connsiteX0" fmla="*/ 6499860 w 6591300"/>
              <a:gd name="connsiteY0" fmla="*/ 1388622 h 2599249"/>
              <a:gd name="connsiteX1" fmla="*/ 6499860 w 6591300"/>
              <a:gd name="connsiteY1" fmla="*/ 2598297 h 2599249"/>
              <a:gd name="connsiteX2" fmla="*/ 0 w 6591300"/>
              <a:gd name="connsiteY2" fmla="*/ 2598297 h 2599249"/>
              <a:gd name="connsiteX3" fmla="*/ 0 w 6591300"/>
              <a:gd name="connsiteY3" fmla="*/ 2599249 h 2599249"/>
              <a:gd name="connsiteX4" fmla="*/ 874395 w 6591300"/>
              <a:gd name="connsiteY4" fmla="*/ 2055372 h 2599249"/>
              <a:gd name="connsiteX5" fmla="*/ 1470660 w 6591300"/>
              <a:gd name="connsiteY5" fmla="*/ 2049657 h 2599249"/>
              <a:gd name="connsiteX6" fmla="*/ 1562100 w 6591300"/>
              <a:gd name="connsiteY6" fmla="*/ 2104902 h 2599249"/>
              <a:gd name="connsiteX7" fmla="*/ 2532697 w 6591300"/>
              <a:gd name="connsiteY7" fmla="*/ 2077279 h 2599249"/>
              <a:gd name="connsiteX8" fmla="*/ 3231832 w 6591300"/>
              <a:gd name="connsiteY8" fmla="*/ 1603887 h 2599249"/>
              <a:gd name="connsiteX9" fmla="*/ 3635692 w 6591300"/>
              <a:gd name="connsiteY9" fmla="*/ 1582932 h 2599249"/>
              <a:gd name="connsiteX10" fmla="*/ 3956685 w 6591300"/>
              <a:gd name="connsiteY10" fmla="*/ 1755334 h 2599249"/>
              <a:gd name="connsiteX11" fmla="*/ 4855845 w 6591300"/>
              <a:gd name="connsiteY11" fmla="*/ 1448629 h 2599249"/>
              <a:gd name="connsiteX12" fmla="*/ 5099685 w 6591300"/>
              <a:gd name="connsiteY12" fmla="*/ 727587 h 2599249"/>
              <a:gd name="connsiteX13" fmla="*/ 6027420 w 6591300"/>
              <a:gd name="connsiteY13" fmla="*/ 62742 h 2599249"/>
              <a:gd name="connsiteX14" fmla="*/ 6027420 w 6591300"/>
              <a:gd name="connsiteY14" fmla="*/ 62742 h 2599249"/>
              <a:gd name="connsiteX15" fmla="*/ 6591300 w 6591300"/>
              <a:gd name="connsiteY15" fmla="*/ 1480062 h 2599249"/>
              <a:gd name="connsiteX0" fmla="*/ 6499860 w 6591300"/>
              <a:gd name="connsiteY0" fmla="*/ 2598297 h 2599249"/>
              <a:gd name="connsiteX1" fmla="*/ 0 w 6591300"/>
              <a:gd name="connsiteY1" fmla="*/ 2598297 h 2599249"/>
              <a:gd name="connsiteX2" fmla="*/ 0 w 6591300"/>
              <a:gd name="connsiteY2" fmla="*/ 2599249 h 2599249"/>
              <a:gd name="connsiteX3" fmla="*/ 874395 w 6591300"/>
              <a:gd name="connsiteY3" fmla="*/ 2055372 h 2599249"/>
              <a:gd name="connsiteX4" fmla="*/ 1470660 w 6591300"/>
              <a:gd name="connsiteY4" fmla="*/ 2049657 h 2599249"/>
              <a:gd name="connsiteX5" fmla="*/ 1562100 w 6591300"/>
              <a:gd name="connsiteY5" fmla="*/ 2104902 h 2599249"/>
              <a:gd name="connsiteX6" fmla="*/ 2532697 w 6591300"/>
              <a:gd name="connsiteY6" fmla="*/ 2077279 h 2599249"/>
              <a:gd name="connsiteX7" fmla="*/ 3231832 w 6591300"/>
              <a:gd name="connsiteY7" fmla="*/ 1603887 h 2599249"/>
              <a:gd name="connsiteX8" fmla="*/ 3635692 w 6591300"/>
              <a:gd name="connsiteY8" fmla="*/ 1582932 h 2599249"/>
              <a:gd name="connsiteX9" fmla="*/ 3956685 w 6591300"/>
              <a:gd name="connsiteY9" fmla="*/ 1755334 h 2599249"/>
              <a:gd name="connsiteX10" fmla="*/ 4855845 w 6591300"/>
              <a:gd name="connsiteY10" fmla="*/ 1448629 h 2599249"/>
              <a:gd name="connsiteX11" fmla="*/ 5099685 w 6591300"/>
              <a:gd name="connsiteY11" fmla="*/ 727587 h 2599249"/>
              <a:gd name="connsiteX12" fmla="*/ 6027420 w 6591300"/>
              <a:gd name="connsiteY12" fmla="*/ 62742 h 2599249"/>
              <a:gd name="connsiteX13" fmla="*/ 6027420 w 6591300"/>
              <a:gd name="connsiteY13" fmla="*/ 62742 h 2599249"/>
              <a:gd name="connsiteX14" fmla="*/ 6591300 w 6591300"/>
              <a:gd name="connsiteY14" fmla="*/ 1480062 h 2599249"/>
              <a:gd name="connsiteX0" fmla="*/ 0 w 6591300"/>
              <a:gd name="connsiteY0" fmla="*/ 2598297 h 2599249"/>
              <a:gd name="connsiteX1" fmla="*/ 0 w 6591300"/>
              <a:gd name="connsiteY1" fmla="*/ 2599249 h 2599249"/>
              <a:gd name="connsiteX2" fmla="*/ 874395 w 6591300"/>
              <a:gd name="connsiteY2" fmla="*/ 2055372 h 2599249"/>
              <a:gd name="connsiteX3" fmla="*/ 1470660 w 6591300"/>
              <a:gd name="connsiteY3" fmla="*/ 2049657 h 2599249"/>
              <a:gd name="connsiteX4" fmla="*/ 1562100 w 6591300"/>
              <a:gd name="connsiteY4" fmla="*/ 2104902 h 2599249"/>
              <a:gd name="connsiteX5" fmla="*/ 2532697 w 6591300"/>
              <a:gd name="connsiteY5" fmla="*/ 2077279 h 2599249"/>
              <a:gd name="connsiteX6" fmla="*/ 3231832 w 6591300"/>
              <a:gd name="connsiteY6" fmla="*/ 1603887 h 2599249"/>
              <a:gd name="connsiteX7" fmla="*/ 3635692 w 6591300"/>
              <a:gd name="connsiteY7" fmla="*/ 1582932 h 2599249"/>
              <a:gd name="connsiteX8" fmla="*/ 3956685 w 6591300"/>
              <a:gd name="connsiteY8" fmla="*/ 1755334 h 2599249"/>
              <a:gd name="connsiteX9" fmla="*/ 4855845 w 6591300"/>
              <a:gd name="connsiteY9" fmla="*/ 1448629 h 2599249"/>
              <a:gd name="connsiteX10" fmla="*/ 5099685 w 6591300"/>
              <a:gd name="connsiteY10" fmla="*/ 727587 h 2599249"/>
              <a:gd name="connsiteX11" fmla="*/ 6027420 w 6591300"/>
              <a:gd name="connsiteY11" fmla="*/ 62742 h 2599249"/>
              <a:gd name="connsiteX12" fmla="*/ 6027420 w 6591300"/>
              <a:gd name="connsiteY12" fmla="*/ 62742 h 2599249"/>
              <a:gd name="connsiteX13" fmla="*/ 6591300 w 6591300"/>
              <a:gd name="connsiteY13" fmla="*/ 1480062 h 2599249"/>
              <a:gd name="connsiteX0" fmla="*/ 0 w 6027420"/>
              <a:gd name="connsiteY0" fmla="*/ 2598297 h 2599249"/>
              <a:gd name="connsiteX1" fmla="*/ 0 w 6027420"/>
              <a:gd name="connsiteY1" fmla="*/ 2599249 h 2599249"/>
              <a:gd name="connsiteX2" fmla="*/ 874395 w 6027420"/>
              <a:gd name="connsiteY2" fmla="*/ 2055372 h 2599249"/>
              <a:gd name="connsiteX3" fmla="*/ 1470660 w 6027420"/>
              <a:gd name="connsiteY3" fmla="*/ 2049657 h 2599249"/>
              <a:gd name="connsiteX4" fmla="*/ 1562100 w 6027420"/>
              <a:gd name="connsiteY4" fmla="*/ 2104902 h 2599249"/>
              <a:gd name="connsiteX5" fmla="*/ 2532697 w 6027420"/>
              <a:gd name="connsiteY5" fmla="*/ 2077279 h 2599249"/>
              <a:gd name="connsiteX6" fmla="*/ 3231832 w 6027420"/>
              <a:gd name="connsiteY6" fmla="*/ 1603887 h 2599249"/>
              <a:gd name="connsiteX7" fmla="*/ 3635692 w 6027420"/>
              <a:gd name="connsiteY7" fmla="*/ 1582932 h 2599249"/>
              <a:gd name="connsiteX8" fmla="*/ 3956685 w 6027420"/>
              <a:gd name="connsiteY8" fmla="*/ 1755334 h 2599249"/>
              <a:gd name="connsiteX9" fmla="*/ 4855845 w 6027420"/>
              <a:gd name="connsiteY9" fmla="*/ 1448629 h 2599249"/>
              <a:gd name="connsiteX10" fmla="*/ 5099685 w 6027420"/>
              <a:gd name="connsiteY10" fmla="*/ 727587 h 2599249"/>
              <a:gd name="connsiteX11" fmla="*/ 6027420 w 6027420"/>
              <a:gd name="connsiteY11" fmla="*/ 62742 h 2599249"/>
              <a:gd name="connsiteX12" fmla="*/ 6027420 w 6027420"/>
              <a:gd name="connsiteY12" fmla="*/ 62742 h 2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420" h="2599249">
                <a:moveTo>
                  <a:pt x="0" y="2598297"/>
                </a:moveTo>
                <a:lnTo>
                  <a:pt x="0" y="2599249"/>
                </a:lnTo>
                <a:lnTo>
                  <a:pt x="874395" y="2055372"/>
                </a:lnTo>
                <a:cubicBezTo>
                  <a:pt x="1056322" y="1942024"/>
                  <a:pt x="1286827" y="1940119"/>
                  <a:pt x="1470660" y="2049657"/>
                </a:cubicBezTo>
                <a:lnTo>
                  <a:pt x="1562100" y="2104902"/>
                </a:lnTo>
                <a:cubicBezTo>
                  <a:pt x="1863090" y="2284924"/>
                  <a:pt x="2241232" y="2273494"/>
                  <a:pt x="2532697" y="2077279"/>
                </a:cubicBezTo>
                <a:lnTo>
                  <a:pt x="3231832" y="1603887"/>
                </a:lnTo>
                <a:cubicBezTo>
                  <a:pt x="3351847" y="1521972"/>
                  <a:pt x="3508057" y="1514352"/>
                  <a:pt x="3635692" y="1582932"/>
                </a:cubicBezTo>
                <a:lnTo>
                  <a:pt x="3956685" y="1755334"/>
                </a:lnTo>
                <a:cubicBezTo>
                  <a:pt x="4288155" y="1933452"/>
                  <a:pt x="4701540" y="1792482"/>
                  <a:pt x="4855845" y="1448629"/>
                </a:cubicBezTo>
                <a:lnTo>
                  <a:pt x="5099685" y="727587"/>
                </a:lnTo>
                <a:cubicBezTo>
                  <a:pt x="5228273" y="156087"/>
                  <a:pt x="5863590" y="-137283"/>
                  <a:pt x="6027420" y="62742"/>
                </a:cubicBezTo>
                <a:lnTo>
                  <a:pt x="6027420" y="62742"/>
                </a:lnTo>
              </a:path>
            </a:pathLst>
          </a:custGeom>
          <a:noFill/>
          <a:ln w="9525" cap="flat">
            <a:solidFill>
              <a:schemeClr val="bg1"/>
            </a:solidFill>
            <a:prstDash val="dash"/>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noProof="0"/>
          </a:p>
        </p:txBody>
      </p:sp>
    </p:spTree>
    <p:extLst>
      <p:ext uri="{BB962C8B-B14F-4D97-AF65-F5344CB8AC3E}">
        <p14:creationId xmlns:p14="http://schemas.microsoft.com/office/powerpoint/2010/main" val="2120236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69933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6992937"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6992936"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7804150" y="1"/>
            <a:ext cx="4387850" cy="6679488"/>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4" name="Footer Placeholder 3">
            <a:extLst>
              <a:ext uri="{FF2B5EF4-FFF2-40B4-BE49-F238E27FC236}">
                <a16:creationId xmlns:a16="http://schemas.microsoft.com/office/drawing/2014/main" id="{BC263EBA-2C46-40FB-9D48-819ED0C8994F}"/>
              </a:ext>
            </a:extLst>
          </p:cNvPr>
          <p:cNvSpPr>
            <a:spLocks noGrp="1"/>
          </p:cNvSpPr>
          <p:nvPr>
            <p:ph type="ftr" sz="quarter" idx="14"/>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719230BC-20AB-4DD9-AF5C-47BA72E56986}"/>
              </a:ext>
            </a:extLst>
          </p:cNvPr>
          <p:cNvSpPr>
            <a:spLocks noGrp="1"/>
          </p:cNvSpPr>
          <p:nvPr>
            <p:ph type="sldNum" sz="quarter" idx="15"/>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1642857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Layout 2">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95A87C21-15CD-48D8-B583-89B110156879}"/>
              </a:ext>
            </a:extLst>
          </p:cNvPr>
          <p:cNvSpPr/>
          <p:nvPr userDrawn="1"/>
        </p:nvSpPr>
        <p:spPr>
          <a:xfrm>
            <a:off x="7804351" y="0"/>
            <a:ext cx="4386221" cy="6677022"/>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69933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6992937"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6992936"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8127752" y="4320000"/>
            <a:ext cx="1800000" cy="1800000"/>
          </a:xfrm>
          <a:solidFill>
            <a:schemeClr val="bg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4" name="Footer Placeholder 3">
            <a:extLst>
              <a:ext uri="{FF2B5EF4-FFF2-40B4-BE49-F238E27FC236}">
                <a16:creationId xmlns:a16="http://schemas.microsoft.com/office/drawing/2014/main" id="{BC263EBA-2C46-40FB-9D48-819ED0C8994F}"/>
              </a:ext>
            </a:extLst>
          </p:cNvPr>
          <p:cNvSpPr>
            <a:spLocks noGrp="1"/>
          </p:cNvSpPr>
          <p:nvPr>
            <p:ph type="ftr" sz="quarter" idx="14"/>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719230BC-20AB-4DD9-AF5C-47BA72E56986}"/>
              </a:ext>
            </a:extLst>
          </p:cNvPr>
          <p:cNvSpPr>
            <a:spLocks noGrp="1"/>
          </p:cNvSpPr>
          <p:nvPr>
            <p:ph type="sldNum" sz="quarter" idx="15"/>
          </p:nvPr>
        </p:nvSpPr>
        <p:spPr/>
        <p:txBody>
          <a:bodyPr/>
          <a:lstStyle/>
          <a:p>
            <a:fld id="{058DB212-BFA2-403F-85EF-DFD3FF6D973A}" type="slidenum">
              <a:rPr lang="en-US" noProof="0" smtClean="0"/>
              <a:pPr/>
              <a:t>‹#›</a:t>
            </a:fld>
            <a:endParaRPr lang="en-US" noProof="0"/>
          </a:p>
        </p:txBody>
      </p:sp>
      <p:sp>
        <p:nvSpPr>
          <p:cNvPr id="8" name="Picture Placeholder 5">
            <a:extLst>
              <a:ext uri="{FF2B5EF4-FFF2-40B4-BE49-F238E27FC236}">
                <a16:creationId xmlns:a16="http://schemas.microsoft.com/office/drawing/2014/main" id="{5092E684-C621-4F92-A05A-A167EEF46270}"/>
              </a:ext>
            </a:extLst>
          </p:cNvPr>
          <p:cNvSpPr>
            <a:spLocks noGrp="1"/>
          </p:cNvSpPr>
          <p:nvPr>
            <p:ph type="pic" sz="quarter" idx="16" hasCustomPrompt="1"/>
          </p:nvPr>
        </p:nvSpPr>
        <p:spPr>
          <a:xfrm>
            <a:off x="10057037" y="4320000"/>
            <a:ext cx="1800000" cy="1800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9" name="Picture Placeholder 5">
            <a:extLst>
              <a:ext uri="{FF2B5EF4-FFF2-40B4-BE49-F238E27FC236}">
                <a16:creationId xmlns:a16="http://schemas.microsoft.com/office/drawing/2014/main" id="{6958D132-F2A9-41E1-BDD8-067D52CE5FEB}"/>
              </a:ext>
            </a:extLst>
          </p:cNvPr>
          <p:cNvSpPr>
            <a:spLocks noGrp="1"/>
          </p:cNvSpPr>
          <p:nvPr>
            <p:ph type="pic" sz="quarter" idx="17" hasCustomPrompt="1"/>
          </p:nvPr>
        </p:nvSpPr>
        <p:spPr>
          <a:xfrm>
            <a:off x="8127752" y="2395565"/>
            <a:ext cx="1800000" cy="1800000"/>
          </a:xfrm>
          <a:solidFill>
            <a:schemeClr val="bg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0" name="Picture Placeholder 5">
            <a:extLst>
              <a:ext uri="{FF2B5EF4-FFF2-40B4-BE49-F238E27FC236}">
                <a16:creationId xmlns:a16="http://schemas.microsoft.com/office/drawing/2014/main" id="{B88FD4DB-5089-4686-B4F7-A26163146C9A}"/>
              </a:ext>
            </a:extLst>
          </p:cNvPr>
          <p:cNvSpPr>
            <a:spLocks noGrp="1"/>
          </p:cNvSpPr>
          <p:nvPr>
            <p:ph type="pic" sz="quarter" idx="18" hasCustomPrompt="1"/>
          </p:nvPr>
        </p:nvSpPr>
        <p:spPr>
          <a:xfrm>
            <a:off x="10057037" y="2395565"/>
            <a:ext cx="1800000" cy="1800000"/>
          </a:xfrm>
          <a:solidFill>
            <a:schemeClr val="tx1">
              <a:lumMod val="75000"/>
              <a:lumOff val="25000"/>
            </a:schemeClr>
          </a:solidFill>
        </p:spPr>
        <p:txBody>
          <a:bodyPr anchor="ctr"/>
          <a:lstStyle>
            <a:lvl1pPr marL="0" indent="0" algn="ctr">
              <a:buNone/>
              <a:defRPr sz="1600" i="1">
                <a:solidFill>
                  <a:schemeClr val="bg1"/>
                </a:solidFill>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1" name="Picture Placeholder 5">
            <a:extLst>
              <a:ext uri="{FF2B5EF4-FFF2-40B4-BE49-F238E27FC236}">
                <a16:creationId xmlns:a16="http://schemas.microsoft.com/office/drawing/2014/main" id="{324023AF-AB97-4B60-86FA-5DC8DA1B5C49}"/>
              </a:ext>
            </a:extLst>
          </p:cNvPr>
          <p:cNvSpPr>
            <a:spLocks noGrp="1"/>
          </p:cNvSpPr>
          <p:nvPr>
            <p:ph type="pic" sz="quarter" idx="19" hasCustomPrompt="1"/>
          </p:nvPr>
        </p:nvSpPr>
        <p:spPr>
          <a:xfrm>
            <a:off x="8127752" y="471129"/>
            <a:ext cx="1800000" cy="1800000"/>
          </a:xfrm>
          <a:solidFill>
            <a:schemeClr val="accent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2" name="Picture Placeholder 5">
            <a:extLst>
              <a:ext uri="{FF2B5EF4-FFF2-40B4-BE49-F238E27FC236}">
                <a16:creationId xmlns:a16="http://schemas.microsoft.com/office/drawing/2014/main" id="{8210F231-568A-4348-B33F-9EBB4A5CF9EB}"/>
              </a:ext>
            </a:extLst>
          </p:cNvPr>
          <p:cNvSpPr>
            <a:spLocks noGrp="1"/>
          </p:cNvSpPr>
          <p:nvPr>
            <p:ph type="pic" sz="quarter" idx="20" hasCustomPrompt="1"/>
          </p:nvPr>
        </p:nvSpPr>
        <p:spPr>
          <a:xfrm>
            <a:off x="10057037" y="471129"/>
            <a:ext cx="1800000" cy="1800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Tree>
    <p:extLst>
      <p:ext uri="{BB962C8B-B14F-4D97-AF65-F5344CB8AC3E}">
        <p14:creationId xmlns:p14="http://schemas.microsoft.com/office/powerpoint/2010/main" val="24451143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11473200" cy="540000"/>
          </a:xfrm>
        </p:spPr>
        <p:txBody>
          <a:bodyPr/>
          <a:lstStyle/>
          <a:p>
            <a:r>
              <a:rPr lang="en-US" noProof="0"/>
              <a:t>Click to edit Master title style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980000"/>
            <a:ext cx="5580000" cy="414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Left Header">
            <a:extLst>
              <a:ext uri="{FF2B5EF4-FFF2-40B4-BE49-F238E27FC236}">
                <a16:creationId xmlns:a16="http://schemas.microsoft.com/office/drawing/2014/main" id="{2241B0A0-0033-49FF-89B8-142165C8E93C}"/>
              </a:ext>
            </a:extLst>
          </p:cNvPr>
          <p:cNvSpPr>
            <a:spLocks noGrp="1"/>
          </p:cNvSpPr>
          <p:nvPr>
            <p:ph type="body" sz="quarter" idx="12" hasCustomPrompt="1"/>
          </p:nvPr>
        </p:nvSpPr>
        <p:spPr>
          <a:xfrm>
            <a:off x="360000" y="1620000"/>
            <a:ext cx="5580000" cy="360000"/>
          </a:xfrm>
        </p:spPr>
        <p:txBody>
          <a:bodyPr/>
          <a:lstStyle>
            <a:lvl1pPr marL="0" indent="0">
              <a:buNone/>
              <a:defRPr b="1"/>
            </a:lvl1pPr>
          </a:lstStyle>
          <a:p>
            <a:pPr lvl="0"/>
            <a:r>
              <a:rPr lang="en-US" noProof="0"/>
              <a:t>Compare A</a:t>
            </a:r>
          </a:p>
        </p:txBody>
      </p:sp>
      <p:sp>
        <p:nvSpPr>
          <p:cNvPr id="4" name="Right Col">
            <a:extLst>
              <a:ext uri="{FF2B5EF4-FFF2-40B4-BE49-F238E27FC236}">
                <a16:creationId xmlns:a16="http://schemas.microsoft.com/office/drawing/2014/main" id="{0AAD114E-6BCC-4476-8E44-12E87D4675E2}"/>
              </a:ext>
            </a:extLst>
          </p:cNvPr>
          <p:cNvSpPr>
            <a:spLocks noGrp="1"/>
          </p:cNvSpPr>
          <p:nvPr>
            <p:ph sz="half" idx="2"/>
          </p:nvPr>
        </p:nvSpPr>
        <p:spPr>
          <a:xfrm>
            <a:off x="6253200" y="1980000"/>
            <a:ext cx="5580000" cy="414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Right Header">
            <a:extLst>
              <a:ext uri="{FF2B5EF4-FFF2-40B4-BE49-F238E27FC236}">
                <a16:creationId xmlns:a16="http://schemas.microsoft.com/office/drawing/2014/main" id="{069A9930-1B94-49BC-B4A6-B597F155D2DD}"/>
              </a:ext>
            </a:extLst>
          </p:cNvPr>
          <p:cNvSpPr>
            <a:spLocks noGrp="1"/>
          </p:cNvSpPr>
          <p:nvPr>
            <p:ph type="body" sz="quarter" idx="13" hasCustomPrompt="1"/>
          </p:nvPr>
        </p:nvSpPr>
        <p:spPr>
          <a:xfrm>
            <a:off x="6253200" y="1620000"/>
            <a:ext cx="5580000" cy="360000"/>
          </a:xfrm>
        </p:spPr>
        <p:txBody>
          <a:bodyPr/>
          <a:lstStyle>
            <a:lvl1pPr marL="0" indent="0">
              <a:buNone/>
              <a:defRPr b="1"/>
            </a:lvl1pPr>
          </a:lstStyle>
          <a:p>
            <a:pPr lvl="0"/>
            <a:r>
              <a:rPr lang="en-US" noProof="0"/>
              <a:t>Compare B</a:t>
            </a:r>
          </a:p>
        </p:txBody>
      </p:sp>
      <p:sp>
        <p:nvSpPr>
          <p:cNvPr id="5" name="Footer Placeholder 4">
            <a:extLst>
              <a:ext uri="{FF2B5EF4-FFF2-40B4-BE49-F238E27FC236}">
                <a16:creationId xmlns:a16="http://schemas.microsoft.com/office/drawing/2014/main" id="{7C7AC535-CCE6-472A-BA3D-DDE92DFF0EDA}"/>
              </a:ext>
            </a:extLst>
          </p:cNvPr>
          <p:cNvSpPr>
            <a:spLocks noGrp="1"/>
          </p:cNvSpPr>
          <p:nvPr>
            <p:ph type="ftr" sz="quarter" idx="15"/>
          </p:nvPr>
        </p:nvSpPr>
        <p:spPr/>
        <p:txBody>
          <a:bodyPr/>
          <a:lstStyle/>
          <a:p>
            <a:r>
              <a:rPr lang="en-US" noProof="0"/>
              <a:t>Add a footer</a:t>
            </a:r>
          </a:p>
        </p:txBody>
      </p:sp>
      <p:sp>
        <p:nvSpPr>
          <p:cNvPr id="6" name="Slide Number Placeholder 5">
            <a:extLst>
              <a:ext uri="{FF2B5EF4-FFF2-40B4-BE49-F238E27FC236}">
                <a16:creationId xmlns:a16="http://schemas.microsoft.com/office/drawing/2014/main" id="{6A32F890-EB29-4A5B-A499-BB0FC04447A7}"/>
              </a:ext>
            </a:extLst>
          </p:cNvPr>
          <p:cNvSpPr>
            <a:spLocks noGrp="1"/>
          </p:cNvSpPr>
          <p:nvPr>
            <p:ph type="sldNum" sz="quarter" idx="16"/>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4888889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0" y="0"/>
            <a:ext cx="12191999" cy="6678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3" name="Slide Number Placeholder 2">
            <a:extLst>
              <a:ext uri="{FF2B5EF4-FFF2-40B4-BE49-F238E27FC236}">
                <a16:creationId xmlns:a16="http://schemas.microsoft.com/office/drawing/2014/main" id="{719A41AC-399F-4B25-A28A-F7679843C36E}"/>
              </a:ext>
            </a:extLst>
          </p:cNvPr>
          <p:cNvSpPr>
            <a:spLocks noGrp="1"/>
          </p:cNvSpPr>
          <p:nvPr>
            <p:ph type="sldNum" sz="quarter" idx="16"/>
          </p:nvPr>
        </p:nvSpPr>
        <p:spPr/>
        <p:txBody>
          <a:bodyPr/>
          <a:lstStyle/>
          <a:p>
            <a:fld id="{058DB212-BFA2-403F-85EF-DFD3FF6D973A}" type="slidenum">
              <a:rPr lang="en-US" noProof="0" smtClean="0"/>
              <a:pPr/>
              <a:t>‹#›</a:t>
            </a:fld>
            <a:endParaRPr lang="en-US" noProof="0"/>
          </a:p>
        </p:txBody>
      </p:sp>
      <p:sp>
        <p:nvSpPr>
          <p:cNvPr id="10" name="Caption">
            <a:extLst>
              <a:ext uri="{FF2B5EF4-FFF2-40B4-BE49-F238E27FC236}">
                <a16:creationId xmlns:a16="http://schemas.microsoft.com/office/drawing/2014/main" id="{E1C65CF6-B529-468F-B46C-1D1C2E71A116}"/>
              </a:ext>
            </a:extLst>
          </p:cNvPr>
          <p:cNvSpPr>
            <a:spLocks noGrp="1"/>
          </p:cNvSpPr>
          <p:nvPr>
            <p:ph type="body" sz="quarter" idx="14" hasCustomPrompt="1"/>
          </p:nvPr>
        </p:nvSpPr>
        <p:spPr>
          <a:xfrm>
            <a:off x="7801275" y="6156000"/>
            <a:ext cx="3793125" cy="396000"/>
          </a:xfrm>
          <a:solidFill>
            <a:schemeClr val="tx1"/>
          </a:solidFill>
        </p:spPr>
        <p:txBody>
          <a:bodyPr lIns="72000" tIns="72000"/>
          <a:lstStyle>
            <a:lvl1pPr marL="0" indent="0">
              <a:buNone/>
              <a:defRPr>
                <a:solidFill>
                  <a:schemeClr val="bg1"/>
                </a:solidFill>
              </a:defRPr>
            </a:lvl1pPr>
            <a:lvl2pPr marL="263525" indent="0">
              <a:buNone/>
              <a:defRPr/>
            </a:lvl2pPr>
            <a:lvl3pPr marL="536575" indent="0">
              <a:buNone/>
              <a:defRPr/>
            </a:lvl3pPr>
            <a:lvl4pPr marL="811213" indent="0">
              <a:buNone/>
              <a:defRPr/>
            </a:lvl4pPr>
            <a:lvl5pPr marL="1074738" indent="0">
              <a:buNone/>
              <a:defRPr/>
            </a:lvl5pPr>
          </a:lstStyle>
          <a:p>
            <a:pPr lvl="0"/>
            <a:r>
              <a:rPr lang="en-US" noProof="0"/>
              <a:t>Place your Image Caption Here</a:t>
            </a:r>
          </a:p>
        </p:txBody>
      </p:sp>
      <p:sp>
        <p:nvSpPr>
          <p:cNvPr id="2" name="Title 1">
            <a:extLst>
              <a:ext uri="{FF2B5EF4-FFF2-40B4-BE49-F238E27FC236}">
                <a16:creationId xmlns:a16="http://schemas.microsoft.com/office/drawing/2014/main" id="{FC5845FB-DCB7-4844-B346-98986ADFCE02}"/>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42188077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FB784EBA-F0C5-4F6F-9426-185FBA239203}"/>
              </a:ext>
            </a:extLst>
          </p:cNvPr>
          <p:cNvSpPr>
            <a:spLocks noGrp="1"/>
          </p:cNvSpPr>
          <p:nvPr>
            <p:ph type="media" sz="quarter" idx="15" hasCustomPrompt="1"/>
          </p:nvPr>
        </p:nvSpPr>
        <p:spPr>
          <a:xfrm>
            <a:off x="0" y="0"/>
            <a:ext cx="12192000" cy="6678000"/>
          </a:xfrm>
          <a:pattFill prst="dkUpDiag">
            <a:fgClr>
              <a:schemeClr val="bg1">
                <a:lumMod val="85000"/>
              </a:schemeClr>
            </a:fgClr>
            <a:bgClr>
              <a:schemeClr val="bg1">
                <a:lumMod val="95000"/>
              </a:schemeClr>
            </a:bgClr>
          </a:patt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Your Video</a:t>
            </a:r>
          </a:p>
        </p:txBody>
      </p:sp>
      <p:sp>
        <p:nvSpPr>
          <p:cNvPr id="5" name="Caption">
            <a:extLst>
              <a:ext uri="{FF2B5EF4-FFF2-40B4-BE49-F238E27FC236}">
                <a16:creationId xmlns:a16="http://schemas.microsoft.com/office/drawing/2014/main" id="{172090C5-61AC-430F-AA33-8EF3902C4669}"/>
              </a:ext>
            </a:extLst>
          </p:cNvPr>
          <p:cNvSpPr>
            <a:spLocks noGrp="1"/>
          </p:cNvSpPr>
          <p:nvPr>
            <p:ph type="body" sz="quarter" idx="14" hasCustomPrompt="1"/>
          </p:nvPr>
        </p:nvSpPr>
        <p:spPr>
          <a:xfrm>
            <a:off x="7801275" y="6156000"/>
            <a:ext cx="3793125" cy="396000"/>
          </a:xfrm>
          <a:solidFill>
            <a:schemeClr val="tx1"/>
          </a:solidFill>
        </p:spPr>
        <p:txBody>
          <a:bodyPr lIns="72000" tIns="72000"/>
          <a:lstStyle>
            <a:lvl1pPr marL="0" indent="0">
              <a:buNone/>
              <a:defRPr>
                <a:solidFill>
                  <a:schemeClr val="bg1"/>
                </a:solidFill>
              </a:defRPr>
            </a:lvl1pPr>
            <a:lvl2pPr marL="263525" indent="0">
              <a:buNone/>
              <a:defRPr/>
            </a:lvl2pPr>
            <a:lvl3pPr marL="536575" indent="0">
              <a:buNone/>
              <a:defRPr/>
            </a:lvl3pPr>
            <a:lvl4pPr marL="811213" indent="0">
              <a:buNone/>
              <a:defRPr/>
            </a:lvl4pPr>
            <a:lvl5pPr marL="1074738" indent="0">
              <a:buNone/>
              <a:defRPr/>
            </a:lvl5pPr>
          </a:lstStyle>
          <a:p>
            <a:pPr lvl="0"/>
            <a:r>
              <a:rPr lang="en-US" noProof="0"/>
              <a:t>Place your Image Caption Here</a:t>
            </a:r>
          </a:p>
        </p:txBody>
      </p:sp>
      <p:sp>
        <p:nvSpPr>
          <p:cNvPr id="4" name="Slide Number Placeholder 3">
            <a:extLst>
              <a:ext uri="{FF2B5EF4-FFF2-40B4-BE49-F238E27FC236}">
                <a16:creationId xmlns:a16="http://schemas.microsoft.com/office/drawing/2014/main" id="{8377EBDA-221D-4CBD-8DBF-E03A370015DB}"/>
              </a:ext>
            </a:extLst>
          </p:cNvPr>
          <p:cNvSpPr>
            <a:spLocks noGrp="1"/>
          </p:cNvSpPr>
          <p:nvPr>
            <p:ph type="sldNum" sz="quarter" idx="17"/>
          </p:nvPr>
        </p:nvSpPr>
        <p:spPr/>
        <p:txBody>
          <a:bodyPr/>
          <a:lstStyle/>
          <a:p>
            <a:fld id="{058DB212-BFA2-403F-85EF-DFD3FF6D973A}" type="slidenum">
              <a:rPr lang="en-US" noProof="0" smtClean="0"/>
              <a:pPr/>
              <a:t>‹#›</a:t>
            </a:fld>
            <a:endParaRPr lang="en-US" noProof="0"/>
          </a:p>
        </p:txBody>
      </p:sp>
      <p:sp>
        <p:nvSpPr>
          <p:cNvPr id="2" name="Title 1">
            <a:extLst>
              <a:ext uri="{FF2B5EF4-FFF2-40B4-BE49-F238E27FC236}">
                <a16:creationId xmlns:a16="http://schemas.microsoft.com/office/drawing/2014/main" id="{882508FC-366E-44DA-80A8-28048E1E4AEF}"/>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2321580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Divider">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111E4563-E2FC-4D6F-B759-AB4FB77D270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0"/>
            <a:ext cx="7799832" cy="6675120"/>
          </a:xfrm>
          <a:prstGeom prst="rect">
            <a:avLst/>
          </a:prstGeom>
        </p:spPr>
      </p:pic>
      <p:sp>
        <p:nvSpPr>
          <p:cNvPr id="24" name="Rectangle 23">
            <a:extLst>
              <a:ext uri="{FF2B5EF4-FFF2-40B4-BE49-F238E27FC236}">
                <a16:creationId xmlns:a16="http://schemas.microsoft.com/office/drawing/2014/main" id="{92FE8913-A018-418C-99FB-2DF342B9B5A0}"/>
              </a:ext>
            </a:extLst>
          </p:cNvPr>
          <p:cNvSpPr/>
          <p:nvPr userDrawn="1"/>
        </p:nvSpPr>
        <p:spPr>
          <a:xfrm>
            <a:off x="0" y="0"/>
            <a:ext cx="7802524" cy="667764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Picture Placeholder 9">
            <a:extLst>
              <a:ext uri="{FF2B5EF4-FFF2-40B4-BE49-F238E27FC236}">
                <a16:creationId xmlns:a16="http://schemas.microsoft.com/office/drawing/2014/main" id="{AF7702AD-1968-4CE6-BC7C-02C0637069A8}"/>
              </a:ext>
            </a:extLst>
          </p:cNvPr>
          <p:cNvSpPr>
            <a:spLocks noGrp="1"/>
          </p:cNvSpPr>
          <p:nvPr>
            <p:ph type="pic" sz="quarter" idx="14" hasCustomPrompt="1"/>
          </p:nvPr>
        </p:nvSpPr>
        <p:spPr>
          <a:xfrm>
            <a:off x="7801097" y="1"/>
            <a:ext cx="4389475" cy="6677644"/>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a:t>Insert or Drag and Drop your Image</a:t>
            </a:r>
            <a:endParaRPr lang="en-US" dirty="0"/>
          </a:p>
        </p:txBody>
      </p:sp>
      <p:sp>
        <p:nvSpPr>
          <p:cNvPr id="13" name="Title 1">
            <a:extLst>
              <a:ext uri="{FF2B5EF4-FFF2-40B4-BE49-F238E27FC236}">
                <a16:creationId xmlns:a16="http://schemas.microsoft.com/office/drawing/2014/main" id="{C6A78464-8D00-4B94-90C7-90F1B54C8AA0}"/>
              </a:ext>
            </a:extLst>
          </p:cNvPr>
          <p:cNvSpPr>
            <a:spLocks noGrp="1"/>
          </p:cNvSpPr>
          <p:nvPr>
            <p:ph type="ctrTitle" hasCustomPrompt="1"/>
          </p:nvPr>
        </p:nvSpPr>
        <p:spPr>
          <a:xfrm>
            <a:off x="794862" y="3032684"/>
            <a:ext cx="3759807" cy="1547813"/>
          </a:xfrm>
        </p:spPr>
        <p:txBody>
          <a:bodyPr anchor="b"/>
          <a:lstStyle>
            <a:lvl1pPr algn="l">
              <a:lnSpc>
                <a:spcPts val="4000"/>
              </a:lnSpc>
              <a:defRPr sz="6600" spc="-150">
                <a:solidFill>
                  <a:schemeClr val="bg1"/>
                </a:solidFill>
              </a:defRPr>
            </a:lvl1pPr>
          </a:lstStyle>
          <a:p>
            <a:r>
              <a:rPr lang="en-US"/>
              <a:t>Thank You</a:t>
            </a:r>
            <a:endParaRPr lang="en-US" dirty="0"/>
          </a:p>
        </p:txBody>
      </p:sp>
      <p:sp>
        <p:nvSpPr>
          <p:cNvPr id="18" name="Graphic 15">
            <a:extLst>
              <a:ext uri="{FF2B5EF4-FFF2-40B4-BE49-F238E27FC236}">
                <a16:creationId xmlns:a16="http://schemas.microsoft.com/office/drawing/2014/main" id="{F50292C9-54F6-4F7B-A885-34CE1E3B0351}"/>
              </a:ext>
            </a:extLst>
          </p:cNvPr>
          <p:cNvSpPr/>
          <p:nvPr userDrawn="1"/>
        </p:nvSpPr>
        <p:spPr>
          <a:xfrm>
            <a:off x="1774391" y="4123811"/>
            <a:ext cx="6027420" cy="2599249"/>
          </a:xfrm>
          <a:custGeom>
            <a:avLst/>
            <a:gdLst>
              <a:gd name="connsiteX0" fmla="*/ 7144 w 6505575"/>
              <a:gd name="connsiteY0" fmla="*/ 2606393 h 2609850"/>
              <a:gd name="connsiteX1" fmla="*/ 881539 w 6505575"/>
              <a:gd name="connsiteY1" fmla="*/ 2062516 h 2609850"/>
              <a:gd name="connsiteX2" fmla="*/ 1477804 w 6505575"/>
              <a:gd name="connsiteY2" fmla="*/ 2056801 h 2609850"/>
              <a:gd name="connsiteX3" fmla="*/ 1569244 w 6505575"/>
              <a:gd name="connsiteY3" fmla="*/ 2112046 h 2609850"/>
              <a:gd name="connsiteX4" fmla="*/ 2539841 w 6505575"/>
              <a:gd name="connsiteY4" fmla="*/ 2084423 h 2609850"/>
              <a:gd name="connsiteX5" fmla="*/ 3238976 w 6505575"/>
              <a:gd name="connsiteY5" fmla="*/ 1611031 h 2609850"/>
              <a:gd name="connsiteX6" fmla="*/ 3642836 w 6505575"/>
              <a:gd name="connsiteY6" fmla="*/ 1590076 h 2609850"/>
              <a:gd name="connsiteX7" fmla="*/ 3963829 w 6505575"/>
              <a:gd name="connsiteY7" fmla="*/ 1762478 h 2609850"/>
              <a:gd name="connsiteX8" fmla="*/ 4862989 w 6505575"/>
              <a:gd name="connsiteY8" fmla="*/ 1455773 h 2609850"/>
              <a:gd name="connsiteX9" fmla="*/ 5106829 w 6505575"/>
              <a:gd name="connsiteY9" fmla="*/ 734731 h 2609850"/>
              <a:gd name="connsiteX10" fmla="*/ 6034564 w 6505575"/>
              <a:gd name="connsiteY10" fmla="*/ 69886 h 2609850"/>
              <a:gd name="connsiteX11" fmla="*/ 6034564 w 6505575"/>
              <a:gd name="connsiteY11" fmla="*/ 69886 h 2609850"/>
              <a:gd name="connsiteX12" fmla="*/ 6507004 w 6505575"/>
              <a:gd name="connsiteY12" fmla="*/ 1395766 h 2609850"/>
              <a:gd name="connsiteX13" fmla="*/ 6507004 w 6505575"/>
              <a:gd name="connsiteY13" fmla="*/ 2605441 h 2609850"/>
              <a:gd name="connsiteX14" fmla="*/ 7144 w 6505575"/>
              <a:gd name="connsiteY14" fmla="*/ 2605441 h 2609850"/>
              <a:gd name="connsiteX0" fmla="*/ 6499860 w 6591300"/>
              <a:gd name="connsiteY0" fmla="*/ 1388622 h 2599249"/>
              <a:gd name="connsiteX1" fmla="*/ 6499860 w 6591300"/>
              <a:gd name="connsiteY1" fmla="*/ 2598297 h 2599249"/>
              <a:gd name="connsiteX2" fmla="*/ 0 w 6591300"/>
              <a:gd name="connsiteY2" fmla="*/ 2598297 h 2599249"/>
              <a:gd name="connsiteX3" fmla="*/ 0 w 6591300"/>
              <a:gd name="connsiteY3" fmla="*/ 2599249 h 2599249"/>
              <a:gd name="connsiteX4" fmla="*/ 874395 w 6591300"/>
              <a:gd name="connsiteY4" fmla="*/ 2055372 h 2599249"/>
              <a:gd name="connsiteX5" fmla="*/ 1470660 w 6591300"/>
              <a:gd name="connsiteY5" fmla="*/ 2049657 h 2599249"/>
              <a:gd name="connsiteX6" fmla="*/ 1562100 w 6591300"/>
              <a:gd name="connsiteY6" fmla="*/ 2104902 h 2599249"/>
              <a:gd name="connsiteX7" fmla="*/ 2532697 w 6591300"/>
              <a:gd name="connsiteY7" fmla="*/ 2077279 h 2599249"/>
              <a:gd name="connsiteX8" fmla="*/ 3231832 w 6591300"/>
              <a:gd name="connsiteY8" fmla="*/ 1603887 h 2599249"/>
              <a:gd name="connsiteX9" fmla="*/ 3635692 w 6591300"/>
              <a:gd name="connsiteY9" fmla="*/ 1582932 h 2599249"/>
              <a:gd name="connsiteX10" fmla="*/ 3956685 w 6591300"/>
              <a:gd name="connsiteY10" fmla="*/ 1755334 h 2599249"/>
              <a:gd name="connsiteX11" fmla="*/ 4855845 w 6591300"/>
              <a:gd name="connsiteY11" fmla="*/ 1448629 h 2599249"/>
              <a:gd name="connsiteX12" fmla="*/ 5099685 w 6591300"/>
              <a:gd name="connsiteY12" fmla="*/ 727587 h 2599249"/>
              <a:gd name="connsiteX13" fmla="*/ 6027420 w 6591300"/>
              <a:gd name="connsiteY13" fmla="*/ 62742 h 2599249"/>
              <a:gd name="connsiteX14" fmla="*/ 6027420 w 6591300"/>
              <a:gd name="connsiteY14" fmla="*/ 62742 h 2599249"/>
              <a:gd name="connsiteX15" fmla="*/ 6591300 w 6591300"/>
              <a:gd name="connsiteY15" fmla="*/ 1480062 h 2599249"/>
              <a:gd name="connsiteX0" fmla="*/ 6499860 w 6591300"/>
              <a:gd name="connsiteY0" fmla="*/ 2598297 h 2599249"/>
              <a:gd name="connsiteX1" fmla="*/ 0 w 6591300"/>
              <a:gd name="connsiteY1" fmla="*/ 2598297 h 2599249"/>
              <a:gd name="connsiteX2" fmla="*/ 0 w 6591300"/>
              <a:gd name="connsiteY2" fmla="*/ 2599249 h 2599249"/>
              <a:gd name="connsiteX3" fmla="*/ 874395 w 6591300"/>
              <a:gd name="connsiteY3" fmla="*/ 2055372 h 2599249"/>
              <a:gd name="connsiteX4" fmla="*/ 1470660 w 6591300"/>
              <a:gd name="connsiteY4" fmla="*/ 2049657 h 2599249"/>
              <a:gd name="connsiteX5" fmla="*/ 1562100 w 6591300"/>
              <a:gd name="connsiteY5" fmla="*/ 2104902 h 2599249"/>
              <a:gd name="connsiteX6" fmla="*/ 2532697 w 6591300"/>
              <a:gd name="connsiteY6" fmla="*/ 2077279 h 2599249"/>
              <a:gd name="connsiteX7" fmla="*/ 3231832 w 6591300"/>
              <a:gd name="connsiteY7" fmla="*/ 1603887 h 2599249"/>
              <a:gd name="connsiteX8" fmla="*/ 3635692 w 6591300"/>
              <a:gd name="connsiteY8" fmla="*/ 1582932 h 2599249"/>
              <a:gd name="connsiteX9" fmla="*/ 3956685 w 6591300"/>
              <a:gd name="connsiteY9" fmla="*/ 1755334 h 2599249"/>
              <a:gd name="connsiteX10" fmla="*/ 4855845 w 6591300"/>
              <a:gd name="connsiteY10" fmla="*/ 1448629 h 2599249"/>
              <a:gd name="connsiteX11" fmla="*/ 5099685 w 6591300"/>
              <a:gd name="connsiteY11" fmla="*/ 727587 h 2599249"/>
              <a:gd name="connsiteX12" fmla="*/ 6027420 w 6591300"/>
              <a:gd name="connsiteY12" fmla="*/ 62742 h 2599249"/>
              <a:gd name="connsiteX13" fmla="*/ 6027420 w 6591300"/>
              <a:gd name="connsiteY13" fmla="*/ 62742 h 2599249"/>
              <a:gd name="connsiteX14" fmla="*/ 6591300 w 6591300"/>
              <a:gd name="connsiteY14" fmla="*/ 1480062 h 2599249"/>
              <a:gd name="connsiteX0" fmla="*/ 0 w 6591300"/>
              <a:gd name="connsiteY0" fmla="*/ 2598297 h 2599249"/>
              <a:gd name="connsiteX1" fmla="*/ 0 w 6591300"/>
              <a:gd name="connsiteY1" fmla="*/ 2599249 h 2599249"/>
              <a:gd name="connsiteX2" fmla="*/ 874395 w 6591300"/>
              <a:gd name="connsiteY2" fmla="*/ 2055372 h 2599249"/>
              <a:gd name="connsiteX3" fmla="*/ 1470660 w 6591300"/>
              <a:gd name="connsiteY3" fmla="*/ 2049657 h 2599249"/>
              <a:gd name="connsiteX4" fmla="*/ 1562100 w 6591300"/>
              <a:gd name="connsiteY4" fmla="*/ 2104902 h 2599249"/>
              <a:gd name="connsiteX5" fmla="*/ 2532697 w 6591300"/>
              <a:gd name="connsiteY5" fmla="*/ 2077279 h 2599249"/>
              <a:gd name="connsiteX6" fmla="*/ 3231832 w 6591300"/>
              <a:gd name="connsiteY6" fmla="*/ 1603887 h 2599249"/>
              <a:gd name="connsiteX7" fmla="*/ 3635692 w 6591300"/>
              <a:gd name="connsiteY7" fmla="*/ 1582932 h 2599249"/>
              <a:gd name="connsiteX8" fmla="*/ 3956685 w 6591300"/>
              <a:gd name="connsiteY8" fmla="*/ 1755334 h 2599249"/>
              <a:gd name="connsiteX9" fmla="*/ 4855845 w 6591300"/>
              <a:gd name="connsiteY9" fmla="*/ 1448629 h 2599249"/>
              <a:gd name="connsiteX10" fmla="*/ 5099685 w 6591300"/>
              <a:gd name="connsiteY10" fmla="*/ 727587 h 2599249"/>
              <a:gd name="connsiteX11" fmla="*/ 6027420 w 6591300"/>
              <a:gd name="connsiteY11" fmla="*/ 62742 h 2599249"/>
              <a:gd name="connsiteX12" fmla="*/ 6027420 w 6591300"/>
              <a:gd name="connsiteY12" fmla="*/ 62742 h 2599249"/>
              <a:gd name="connsiteX13" fmla="*/ 6591300 w 6591300"/>
              <a:gd name="connsiteY13" fmla="*/ 1480062 h 2599249"/>
              <a:gd name="connsiteX0" fmla="*/ 0 w 6027420"/>
              <a:gd name="connsiteY0" fmla="*/ 2598297 h 2599249"/>
              <a:gd name="connsiteX1" fmla="*/ 0 w 6027420"/>
              <a:gd name="connsiteY1" fmla="*/ 2599249 h 2599249"/>
              <a:gd name="connsiteX2" fmla="*/ 874395 w 6027420"/>
              <a:gd name="connsiteY2" fmla="*/ 2055372 h 2599249"/>
              <a:gd name="connsiteX3" fmla="*/ 1470660 w 6027420"/>
              <a:gd name="connsiteY3" fmla="*/ 2049657 h 2599249"/>
              <a:gd name="connsiteX4" fmla="*/ 1562100 w 6027420"/>
              <a:gd name="connsiteY4" fmla="*/ 2104902 h 2599249"/>
              <a:gd name="connsiteX5" fmla="*/ 2532697 w 6027420"/>
              <a:gd name="connsiteY5" fmla="*/ 2077279 h 2599249"/>
              <a:gd name="connsiteX6" fmla="*/ 3231832 w 6027420"/>
              <a:gd name="connsiteY6" fmla="*/ 1603887 h 2599249"/>
              <a:gd name="connsiteX7" fmla="*/ 3635692 w 6027420"/>
              <a:gd name="connsiteY7" fmla="*/ 1582932 h 2599249"/>
              <a:gd name="connsiteX8" fmla="*/ 3956685 w 6027420"/>
              <a:gd name="connsiteY8" fmla="*/ 1755334 h 2599249"/>
              <a:gd name="connsiteX9" fmla="*/ 4855845 w 6027420"/>
              <a:gd name="connsiteY9" fmla="*/ 1448629 h 2599249"/>
              <a:gd name="connsiteX10" fmla="*/ 5099685 w 6027420"/>
              <a:gd name="connsiteY10" fmla="*/ 727587 h 2599249"/>
              <a:gd name="connsiteX11" fmla="*/ 6027420 w 6027420"/>
              <a:gd name="connsiteY11" fmla="*/ 62742 h 2599249"/>
              <a:gd name="connsiteX12" fmla="*/ 6027420 w 6027420"/>
              <a:gd name="connsiteY12" fmla="*/ 62742 h 2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420" h="2599249">
                <a:moveTo>
                  <a:pt x="0" y="2598297"/>
                </a:moveTo>
                <a:lnTo>
                  <a:pt x="0" y="2599249"/>
                </a:lnTo>
                <a:lnTo>
                  <a:pt x="874395" y="2055372"/>
                </a:lnTo>
                <a:cubicBezTo>
                  <a:pt x="1056322" y="1942024"/>
                  <a:pt x="1286827" y="1940119"/>
                  <a:pt x="1470660" y="2049657"/>
                </a:cubicBezTo>
                <a:lnTo>
                  <a:pt x="1562100" y="2104902"/>
                </a:lnTo>
                <a:cubicBezTo>
                  <a:pt x="1863090" y="2284924"/>
                  <a:pt x="2241232" y="2273494"/>
                  <a:pt x="2532697" y="2077279"/>
                </a:cubicBezTo>
                <a:lnTo>
                  <a:pt x="3231832" y="1603887"/>
                </a:lnTo>
                <a:cubicBezTo>
                  <a:pt x="3351847" y="1521972"/>
                  <a:pt x="3508057" y="1514352"/>
                  <a:pt x="3635692" y="1582932"/>
                </a:cubicBezTo>
                <a:lnTo>
                  <a:pt x="3956685" y="1755334"/>
                </a:lnTo>
                <a:cubicBezTo>
                  <a:pt x="4288155" y="1933452"/>
                  <a:pt x="4701540" y="1792482"/>
                  <a:pt x="4855845" y="1448629"/>
                </a:cubicBezTo>
                <a:lnTo>
                  <a:pt x="5099685" y="727587"/>
                </a:lnTo>
                <a:cubicBezTo>
                  <a:pt x="5228273" y="156087"/>
                  <a:pt x="5863590" y="-137283"/>
                  <a:pt x="6027420" y="62742"/>
                </a:cubicBezTo>
                <a:lnTo>
                  <a:pt x="6027420" y="62742"/>
                </a:lnTo>
              </a:path>
            </a:pathLst>
          </a:custGeom>
          <a:noFill/>
          <a:ln w="9525" cap="flat">
            <a:solidFill>
              <a:schemeClr val="bg1"/>
            </a:solidFill>
            <a:prstDash val="dash"/>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p>
        </p:txBody>
      </p:sp>
      <p:sp>
        <p:nvSpPr>
          <p:cNvPr id="15" name="Name">
            <a:extLst>
              <a:ext uri="{FF2B5EF4-FFF2-40B4-BE49-F238E27FC236}">
                <a16:creationId xmlns:a16="http://schemas.microsoft.com/office/drawing/2014/main" id="{B8C48821-0D90-416C-873E-50587E8A0C8E}"/>
              </a:ext>
            </a:extLst>
          </p:cNvPr>
          <p:cNvSpPr>
            <a:spLocks noGrp="1"/>
          </p:cNvSpPr>
          <p:nvPr>
            <p:ph type="body" sz="quarter" idx="11" hasCustomPrompt="1"/>
          </p:nvPr>
        </p:nvSpPr>
        <p:spPr>
          <a:xfrm>
            <a:off x="794861" y="4741677"/>
            <a:ext cx="3756943" cy="252000"/>
          </a:xfrm>
        </p:spPr>
        <p:txBody>
          <a:bodyPr anchor="ctr"/>
          <a:lstStyle>
            <a:lvl1pPr marL="0" indent="0">
              <a:buNone/>
              <a:defRPr sz="1600">
                <a:solidFill>
                  <a:schemeClr val="bg1"/>
                </a:solidFill>
                <a:latin typeface="+mn-lt"/>
              </a:defRPr>
            </a:lvl1pPr>
          </a:lstStyle>
          <a:p>
            <a:pPr lvl="0"/>
            <a:r>
              <a:rPr lang="en-US"/>
              <a:t>Name</a:t>
            </a:r>
            <a:endParaRPr lang="en-US" dirty="0"/>
          </a:p>
        </p:txBody>
      </p:sp>
      <p:sp>
        <p:nvSpPr>
          <p:cNvPr id="16" name="Email">
            <a:extLst>
              <a:ext uri="{FF2B5EF4-FFF2-40B4-BE49-F238E27FC236}">
                <a16:creationId xmlns:a16="http://schemas.microsoft.com/office/drawing/2014/main" id="{42450180-8D19-405E-97F0-2A309B58D01C}"/>
              </a:ext>
            </a:extLst>
          </p:cNvPr>
          <p:cNvSpPr>
            <a:spLocks noGrp="1"/>
          </p:cNvSpPr>
          <p:nvPr>
            <p:ph type="body" sz="quarter" idx="12" hasCustomPrompt="1"/>
          </p:nvPr>
        </p:nvSpPr>
        <p:spPr>
          <a:xfrm>
            <a:off x="1088990" y="5147137"/>
            <a:ext cx="3462814" cy="252000"/>
          </a:xfrm>
        </p:spPr>
        <p:txBody>
          <a:bodyPr anchor="ctr"/>
          <a:lstStyle>
            <a:lvl1pPr marL="0" indent="0">
              <a:buNone/>
              <a:defRPr sz="1200">
                <a:solidFill>
                  <a:schemeClr val="bg1"/>
                </a:solidFill>
                <a:latin typeface="+mn-lt"/>
              </a:defRPr>
            </a:lvl1pPr>
          </a:lstStyle>
          <a:p>
            <a:pPr lvl="0"/>
            <a:r>
              <a:rPr lang="en-US"/>
              <a:t>Email</a:t>
            </a:r>
            <a:endParaRPr lang="en-US" dirty="0"/>
          </a:p>
        </p:txBody>
      </p:sp>
      <p:sp>
        <p:nvSpPr>
          <p:cNvPr id="19" name="Rectangle 18">
            <a:extLst>
              <a:ext uri="{FF2B5EF4-FFF2-40B4-BE49-F238E27FC236}">
                <a16:creationId xmlns:a16="http://schemas.microsoft.com/office/drawing/2014/main" id="{C837F23B-0C4D-4D27-BF83-0B10D1CFFDCD}"/>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D39551A1-FBAD-4CC8-AA99-F9F4D4281782}"/>
              </a:ext>
            </a:extLst>
          </p:cNvPr>
          <p:cNvSpPr/>
          <p:nvPr userDrawn="1"/>
        </p:nvSpPr>
        <p:spPr>
          <a:xfrm>
            <a:off x="7804351" y="6678000"/>
            <a:ext cx="4224296"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endParaRPr lang="en-US" sz="1000" noProof="1">
              <a:latin typeface="Tw Cen MT" panose="020B0602020104020603" pitchFamily="34" charset="0"/>
            </a:endParaRPr>
          </a:p>
        </p:txBody>
      </p:sp>
      <p:sp>
        <p:nvSpPr>
          <p:cNvPr id="14" name="Slide Number Placeholder 5">
            <a:extLst>
              <a:ext uri="{FF2B5EF4-FFF2-40B4-BE49-F238E27FC236}">
                <a16:creationId xmlns:a16="http://schemas.microsoft.com/office/drawing/2014/main" id="{5F695C6B-DBEE-447E-B106-7351E00BD0AF}"/>
              </a:ext>
            </a:extLst>
          </p:cNvPr>
          <p:cNvSpPr txBox="1">
            <a:spLocks/>
          </p:cNvSpPr>
          <p:nvPr userDrawn="1"/>
        </p:nvSpPr>
        <p:spPr>
          <a:xfrm>
            <a:off x="12030074" y="6678000"/>
            <a:ext cx="161925" cy="144000"/>
          </a:xfrm>
          <a:prstGeom prst="rect">
            <a:avLst/>
          </a:prstGeom>
          <a:solidFill>
            <a:schemeClr val="accent1"/>
          </a:solidFill>
        </p:spPr>
        <p:txBody>
          <a:bodyPr vert="horz" lIns="0" tIns="0" rIns="72000" bIns="0" rtlCol="0" anchor="ctr"/>
          <a:lstStyle>
            <a:defPPr>
              <a:defRPr lang="en-US"/>
            </a:defPPr>
            <a:lvl1pPr marL="0" algn="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3" name="Rectangle 22">
            <a:extLst>
              <a:ext uri="{FF2B5EF4-FFF2-40B4-BE49-F238E27FC236}">
                <a16:creationId xmlns:a16="http://schemas.microsoft.com/office/drawing/2014/main" id="{E1A38929-6316-4332-83F8-9E95386C7C42}"/>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Tree>
    <p:extLst>
      <p:ext uri="{BB962C8B-B14F-4D97-AF65-F5344CB8AC3E}">
        <p14:creationId xmlns:p14="http://schemas.microsoft.com/office/powerpoint/2010/main" val="32774727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921DB-2DD6-4869-9104-BE40FBBCCE31}"/>
              </a:ext>
            </a:extLst>
          </p:cNvPr>
          <p:cNvSpPr>
            <a:spLocks noGrp="1"/>
          </p:cNvSpPr>
          <p:nvPr>
            <p:ph type="title"/>
          </p:nvPr>
        </p:nvSpPr>
        <p:spPr/>
        <p:txBody>
          <a:bodyPr/>
          <a:lstStyle/>
          <a:p>
            <a:r>
              <a:rPr lang="en-US" noProof="0"/>
              <a:t>Click to edit Master title style</a:t>
            </a:r>
          </a:p>
        </p:txBody>
      </p:sp>
      <p:sp>
        <p:nvSpPr>
          <p:cNvPr id="10" name="Subtitle">
            <a:extLst>
              <a:ext uri="{FF2B5EF4-FFF2-40B4-BE49-F238E27FC236}">
                <a16:creationId xmlns:a16="http://schemas.microsoft.com/office/drawing/2014/main" id="{1CC9B96F-1A0A-4B16-BDF7-48B289CD533E}"/>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Content Placeholder 2">
            <a:extLst>
              <a:ext uri="{FF2B5EF4-FFF2-40B4-BE49-F238E27FC236}">
                <a16:creationId xmlns:a16="http://schemas.microsoft.com/office/drawing/2014/main" id="{D69A7081-42C5-4F4E-8A26-E7788CCF4FE5}"/>
              </a:ext>
            </a:extLst>
          </p:cNvPr>
          <p:cNvSpPr>
            <a:spLocks noGrp="1"/>
          </p:cNvSpPr>
          <p:nvPr>
            <p:ph idx="1"/>
          </p:nvPr>
        </p:nvSpPr>
        <p:spPr>
          <a:xfrm>
            <a:off x="360000" y="1620000"/>
            <a:ext cx="114732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9038FCAA-94B1-47BD-AD46-123D3404BBB2}"/>
              </a:ext>
            </a:extLst>
          </p:cNvPr>
          <p:cNvSpPr>
            <a:spLocks noGrp="1"/>
          </p:cNvSpPr>
          <p:nvPr>
            <p:ph type="ftr" sz="quarter" idx="13"/>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81A11CEA-C130-40E5-A858-8D4FE6E58641}"/>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7087722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E99CE02-8616-40B2-85FF-B06E192752AB}"/>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1A9E718F-2F10-41F1-8E9F-18DD53EF065F}"/>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a:extLst>
              <a:ext uri="{FF2B5EF4-FFF2-40B4-BE49-F238E27FC236}">
                <a16:creationId xmlns:a16="http://schemas.microsoft.com/office/drawing/2014/main" id="{331581A5-A75E-41FB-A68A-70BA1AB54B28}"/>
              </a:ext>
            </a:extLst>
          </p:cNvPr>
          <p:cNvSpPr>
            <a:spLocks noGrp="1"/>
          </p:cNvSpPr>
          <p:nvPr>
            <p:ph type="title"/>
          </p:nvPr>
        </p:nvSpPr>
        <p:spPr>
          <a:xfrm>
            <a:off x="360000" y="360000"/>
            <a:ext cx="11473200" cy="540000"/>
          </a:xfrm>
          <a:prstGeom prst="rect">
            <a:avLst/>
          </a:prstGeom>
        </p:spPr>
        <p:txBody>
          <a:bodyPr vert="horz" lIns="0" tIns="0" rIns="0" bIns="0" rtlCol="0" anchor="t">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06BA9B02-6E3D-4037-BE18-E02B786633E9}"/>
              </a:ext>
            </a:extLst>
          </p:cNvPr>
          <p:cNvSpPr>
            <a:spLocks noGrp="1"/>
          </p:cNvSpPr>
          <p:nvPr>
            <p:ph type="body" idx="1"/>
          </p:nvPr>
        </p:nvSpPr>
        <p:spPr>
          <a:xfrm>
            <a:off x="360000" y="1260000"/>
            <a:ext cx="11473200" cy="4860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BA954C2B-6B0B-4286-BFA4-F6131386B0E3}"/>
              </a:ext>
            </a:extLst>
          </p:cNvPr>
          <p:cNvSpPr>
            <a:spLocks noGrp="1"/>
          </p:cNvSpPr>
          <p:nvPr>
            <p:ph type="ftr" sz="quarter" idx="3"/>
          </p:nvPr>
        </p:nvSpPr>
        <p:spPr>
          <a:xfrm>
            <a:off x="360000" y="6483329"/>
            <a:ext cx="2378438" cy="187367"/>
          </a:xfrm>
          <a:prstGeom prst="rect">
            <a:avLst/>
          </a:prstGeom>
          <a:gradFill>
            <a:gsLst>
              <a:gs pos="82000">
                <a:schemeClr val="bg1">
                  <a:lumMod val="95000"/>
                </a:schemeClr>
              </a:gs>
              <a:gs pos="100000">
                <a:schemeClr val="bg1">
                  <a:lumMod val="65000"/>
                </a:schemeClr>
              </a:gs>
            </a:gsLst>
            <a:lin ang="5400000" scaled="0"/>
          </a:gradFill>
        </p:spPr>
        <p:txBody>
          <a:bodyPr vert="horz" lIns="36000" tIns="0" rIns="0" bIns="0" rtlCol="0" anchor="ctr"/>
          <a:lstStyle>
            <a:lvl1pPr algn="l">
              <a:defRPr sz="1200">
                <a:solidFill>
                  <a:schemeClr val="tx1">
                    <a:lumMod val="75000"/>
                    <a:lumOff val="25000"/>
                  </a:schemeClr>
                </a:solidFill>
                <a:latin typeface="+mj-lt"/>
              </a:defRPr>
            </a:lvl1pPr>
          </a:lstStyle>
          <a:p>
            <a:r>
              <a:rPr lang="en-US"/>
              <a:t>Add a footer</a:t>
            </a:r>
            <a:endParaRPr lang="en-US" dirty="0"/>
          </a:p>
        </p:txBody>
      </p:sp>
      <p:sp>
        <p:nvSpPr>
          <p:cNvPr id="6" name="Slide Number Placeholder 5">
            <a:extLst>
              <a:ext uri="{FF2B5EF4-FFF2-40B4-BE49-F238E27FC236}">
                <a16:creationId xmlns:a16="http://schemas.microsoft.com/office/drawing/2014/main" id="{D245D258-5720-4517-B8DE-EB5AA5C4FAE1}"/>
              </a:ext>
            </a:extLst>
          </p:cNvPr>
          <p:cNvSpPr>
            <a:spLocks noGrp="1"/>
          </p:cNvSpPr>
          <p:nvPr>
            <p:ph type="sldNum" sz="quarter" idx="4"/>
          </p:nvPr>
        </p:nvSpPr>
        <p:spPr>
          <a:xfrm>
            <a:off x="11594400" y="6678000"/>
            <a:ext cx="597600" cy="144000"/>
          </a:xfrm>
          <a:prstGeom prst="rect">
            <a:avLst/>
          </a:prstGeom>
          <a:gradFill>
            <a:gsLst>
              <a:gs pos="0">
                <a:schemeClr val="accent2">
                  <a:lumMod val="75000"/>
                  <a:shade val="30000"/>
                  <a:satMod val="115000"/>
                </a:schemeClr>
              </a:gs>
              <a:gs pos="47000">
                <a:schemeClr val="accent2">
                  <a:lumMod val="75000"/>
                  <a:shade val="67500"/>
                  <a:satMod val="115000"/>
                </a:schemeClr>
              </a:gs>
              <a:gs pos="100000">
                <a:schemeClr val="accent1"/>
              </a:gs>
            </a:gsLst>
            <a:lin ang="10800000" scaled="0"/>
          </a:gradFill>
        </p:spPr>
        <p:txBody>
          <a:bodyPr vert="horz" lIns="0" tIns="0" rIns="72000" bIns="0" rtlCol="0" anchor="ctr"/>
          <a:lstStyle>
            <a:lvl1pPr algn="r">
              <a:defRPr sz="1200">
                <a:solidFill>
                  <a:schemeClr val="bg1"/>
                </a:solidFill>
                <a:latin typeface="+mj-lt"/>
              </a:defRPr>
            </a:lvl1pPr>
          </a:lstStyle>
          <a:p>
            <a:fld id="{058DB212-BFA2-403F-85EF-DFD3FF6D973A}" type="slidenum">
              <a:rPr lang="en-US" smtClean="0"/>
              <a:pPr/>
              <a:t>‹#›</a:t>
            </a:fld>
            <a:endParaRPr lang="en-US" dirty="0"/>
          </a:p>
        </p:txBody>
      </p:sp>
    </p:spTree>
    <p:extLst>
      <p:ext uri="{BB962C8B-B14F-4D97-AF65-F5344CB8AC3E}">
        <p14:creationId xmlns:p14="http://schemas.microsoft.com/office/powerpoint/2010/main" val="3117711249"/>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58" r:id="rId3"/>
    <p:sldLayoutId id="2147483663" r:id="rId4"/>
    <p:sldLayoutId id="2147483656" r:id="rId5"/>
    <p:sldLayoutId id="2147483660" r:id="rId6"/>
    <p:sldLayoutId id="2147483661" r:id="rId7"/>
    <p:sldLayoutId id="2147483664" r:id="rId8"/>
    <p:sldLayoutId id="2147483650" r:id="rId9"/>
    <p:sldLayoutId id="2147483652" r:id="rId10"/>
    <p:sldLayoutId id="2147483654" r:id="rId11"/>
    <p:sldLayoutId id="2147483655" r:id="rId12"/>
  </p:sldLayoutIdLst>
  <p:hf hdr="0" ftr="0" dt="0"/>
  <p:txStyles>
    <p:titleStyle>
      <a:lvl1pPr algn="l" defTabSz="914400" rtl="0" eaLnBrk="1" latinLnBrk="0" hangingPunct="1">
        <a:lnSpc>
          <a:spcPct val="90000"/>
        </a:lnSpc>
        <a:spcBef>
          <a:spcPct val="0"/>
        </a:spcBef>
        <a:buNone/>
        <a:defRPr sz="3200" kern="1200">
          <a:solidFill>
            <a:schemeClr val="tx1">
              <a:lumMod val="75000"/>
              <a:lumOff val="25000"/>
            </a:schemeClr>
          </a:solidFill>
          <a:latin typeface="+mj-lt"/>
          <a:ea typeface="+mj-ea"/>
          <a:cs typeface="+mj-cs"/>
        </a:defRPr>
      </a:lvl1pPr>
    </p:titleStyle>
    <p:bodyStyle>
      <a:lvl1pPr marL="263525" indent="-263525"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j-lt"/>
          <a:ea typeface="+mn-ea"/>
          <a:cs typeface="+mn-cs"/>
        </a:defRPr>
      </a:lvl1pPr>
      <a:lvl2pPr marL="536575" indent="-27305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j-lt"/>
          <a:ea typeface="+mn-ea"/>
          <a:cs typeface="+mn-cs"/>
        </a:defRPr>
      </a:lvl2pPr>
      <a:lvl3pPr marL="811213" indent="-274638"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3pPr>
      <a:lvl4pPr marL="1074738" indent="-263525"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4pPr>
      <a:lvl5pPr marL="1347788" indent="-27305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65A836F-346F-4099-BC7B-0D8F3B27F395}"/>
              </a:ext>
            </a:extLst>
          </p:cNvPr>
          <p:cNvSpPr>
            <a:spLocks noGrp="1"/>
          </p:cNvSpPr>
          <p:nvPr>
            <p:ph type="ctrTitle"/>
          </p:nvPr>
        </p:nvSpPr>
        <p:spPr/>
        <p:txBody>
          <a:bodyPr/>
          <a:lstStyle/>
          <a:p>
            <a:r>
              <a:rPr lang="en-US" dirty="0"/>
              <a:t>WJEC GCSE Digital Technology</a:t>
            </a:r>
          </a:p>
        </p:txBody>
      </p:sp>
      <p:sp>
        <p:nvSpPr>
          <p:cNvPr id="5" name="Subtitle 4">
            <a:extLst>
              <a:ext uri="{FF2B5EF4-FFF2-40B4-BE49-F238E27FC236}">
                <a16:creationId xmlns:a16="http://schemas.microsoft.com/office/drawing/2014/main" id="{1FF39718-6251-4A5A-AAC7-767229317836}"/>
              </a:ext>
            </a:extLst>
          </p:cNvPr>
          <p:cNvSpPr>
            <a:spLocks noGrp="1"/>
          </p:cNvSpPr>
          <p:nvPr>
            <p:ph type="subTitle" idx="1"/>
          </p:nvPr>
        </p:nvSpPr>
        <p:spPr>
          <a:xfrm>
            <a:off x="8073391" y="3602037"/>
            <a:ext cx="3756943" cy="1596979"/>
          </a:xfrm>
        </p:spPr>
        <p:txBody>
          <a:bodyPr/>
          <a:lstStyle/>
          <a:p>
            <a:r>
              <a:rPr lang="en-US" noProof="1"/>
              <a:t>Unit 1:</a:t>
            </a:r>
          </a:p>
          <a:p>
            <a:r>
              <a:rPr lang="en-US" noProof="1"/>
              <a:t>The digital world</a:t>
            </a:r>
          </a:p>
          <a:p>
            <a:endParaRPr lang="en-US" noProof="1"/>
          </a:p>
          <a:p>
            <a:r>
              <a:rPr lang="en-US" noProof="1"/>
              <a:t>DT31: Autonomy </a:t>
            </a:r>
          </a:p>
        </p:txBody>
      </p:sp>
      <p:cxnSp>
        <p:nvCxnSpPr>
          <p:cNvPr id="22" name="Straight Connector 21">
            <a:extLst>
              <a:ext uri="{FF2B5EF4-FFF2-40B4-BE49-F238E27FC236}">
                <a16:creationId xmlns:a16="http://schemas.microsoft.com/office/drawing/2014/main" id="{1B17638D-56AE-48AD-96C8-EE46229C744C}"/>
              </a:ext>
              <a:ext uri="{C183D7F6-B498-43B3-948B-1728B52AA6E4}">
                <adec:decorative xmlns:adec="http://schemas.microsoft.com/office/drawing/2017/decorative" val="1"/>
              </a:ext>
            </a:extLst>
          </p:cNvPr>
          <p:cNvCxnSpPr/>
          <p:nvPr/>
        </p:nvCxnSpPr>
        <p:spPr>
          <a:xfrm>
            <a:off x="7804352" y="1204506"/>
            <a:ext cx="0" cy="4093388"/>
          </a:xfrm>
          <a:prstGeom prst="line">
            <a:avLst/>
          </a:prstGeom>
          <a:ln w="63500" cap="rnd">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Graphic 8" descr="space radar outline">
            <a:extLst>
              <a:ext uri="{FF2B5EF4-FFF2-40B4-BE49-F238E27FC236}">
                <a16:creationId xmlns:a16="http://schemas.microsoft.com/office/drawing/2014/main" id="{52C1AEF9-C750-45F9-AD02-5447187F5716}"/>
              </a:ext>
            </a:extLst>
          </p:cNvPr>
          <p:cNvSpPr/>
          <p:nvPr/>
        </p:nvSpPr>
        <p:spPr>
          <a:xfrm rot="16731500">
            <a:off x="10654807" y="4433342"/>
            <a:ext cx="238125" cy="238125"/>
          </a:xfrm>
          <a:custGeom>
            <a:avLst/>
            <a:gdLst>
              <a:gd name="connsiteX0" fmla="*/ 145256 w 238125"/>
              <a:gd name="connsiteY0" fmla="*/ 159538 h 238125"/>
              <a:gd name="connsiteX1" fmla="*/ 150019 w 238125"/>
              <a:gd name="connsiteY1" fmla="*/ 154775 h 238125"/>
              <a:gd name="connsiteX2" fmla="*/ 150019 w 238125"/>
              <a:gd name="connsiteY2" fmla="*/ 145250 h 238125"/>
              <a:gd name="connsiteX3" fmla="*/ 145256 w 238125"/>
              <a:gd name="connsiteY3" fmla="*/ 140488 h 238125"/>
              <a:gd name="connsiteX4" fmla="*/ 140494 w 238125"/>
              <a:gd name="connsiteY4" fmla="*/ 145250 h 238125"/>
              <a:gd name="connsiteX5" fmla="*/ 140494 w 238125"/>
              <a:gd name="connsiteY5" fmla="*/ 154775 h 238125"/>
              <a:gd name="connsiteX6" fmla="*/ 145256 w 238125"/>
              <a:gd name="connsiteY6" fmla="*/ 159538 h 238125"/>
              <a:gd name="connsiteX7" fmla="*/ 234353 w 238125"/>
              <a:gd name="connsiteY7" fmla="*/ 122828 h 238125"/>
              <a:gd name="connsiteX8" fmla="*/ 196253 w 238125"/>
              <a:gd name="connsiteY8" fmla="*/ 84728 h 238125"/>
              <a:gd name="connsiteX9" fmla="*/ 192881 w 238125"/>
              <a:gd name="connsiteY9" fmla="*/ 83338 h 238125"/>
              <a:gd name="connsiteX10" fmla="*/ 97631 w 238125"/>
              <a:gd name="connsiteY10" fmla="*/ 83338 h 238125"/>
              <a:gd name="connsiteX11" fmla="*/ 93231 w 238125"/>
              <a:gd name="connsiteY11" fmla="*/ 86281 h 238125"/>
              <a:gd name="connsiteX12" fmla="*/ 94259 w 238125"/>
              <a:gd name="connsiteY12" fmla="*/ 91472 h 238125"/>
              <a:gd name="connsiteX13" fmla="*/ 114700 w 238125"/>
              <a:gd name="connsiteY13" fmla="*/ 111913 h 238125"/>
              <a:gd name="connsiteX14" fmla="*/ 73819 w 238125"/>
              <a:gd name="connsiteY14" fmla="*/ 111913 h 238125"/>
              <a:gd name="connsiteX15" fmla="*/ 73819 w 238125"/>
              <a:gd name="connsiteY15" fmla="*/ 45238 h 238125"/>
              <a:gd name="connsiteX16" fmla="*/ 88106 w 238125"/>
              <a:gd name="connsiteY16" fmla="*/ 45238 h 238125"/>
              <a:gd name="connsiteX17" fmla="*/ 92869 w 238125"/>
              <a:gd name="connsiteY17" fmla="*/ 40475 h 238125"/>
              <a:gd name="connsiteX18" fmla="*/ 92869 w 238125"/>
              <a:gd name="connsiteY18" fmla="*/ 21425 h 238125"/>
              <a:gd name="connsiteX19" fmla="*/ 88887 w 238125"/>
              <a:gd name="connsiteY19" fmla="*/ 16729 h 238125"/>
              <a:gd name="connsiteX20" fmla="*/ 31737 w 238125"/>
              <a:gd name="connsiteY20" fmla="*/ 7204 h 238125"/>
              <a:gd name="connsiteX21" fmla="*/ 27880 w 238125"/>
              <a:gd name="connsiteY21" fmla="*/ 8271 h 238125"/>
              <a:gd name="connsiteX22" fmla="*/ 26194 w 238125"/>
              <a:gd name="connsiteY22" fmla="*/ 11900 h 238125"/>
              <a:gd name="connsiteX23" fmla="*/ 26194 w 238125"/>
              <a:gd name="connsiteY23" fmla="*/ 40475 h 238125"/>
              <a:gd name="connsiteX24" fmla="*/ 30956 w 238125"/>
              <a:gd name="connsiteY24" fmla="*/ 45238 h 238125"/>
              <a:gd name="connsiteX25" fmla="*/ 64294 w 238125"/>
              <a:gd name="connsiteY25" fmla="*/ 45238 h 238125"/>
              <a:gd name="connsiteX26" fmla="*/ 64294 w 238125"/>
              <a:gd name="connsiteY26" fmla="*/ 111913 h 238125"/>
              <a:gd name="connsiteX27" fmla="*/ 40481 w 238125"/>
              <a:gd name="connsiteY27" fmla="*/ 111913 h 238125"/>
              <a:gd name="connsiteX28" fmla="*/ 26194 w 238125"/>
              <a:gd name="connsiteY28" fmla="*/ 126200 h 238125"/>
              <a:gd name="connsiteX29" fmla="*/ 26194 w 238125"/>
              <a:gd name="connsiteY29" fmla="*/ 164300 h 238125"/>
              <a:gd name="connsiteX30" fmla="*/ 40481 w 238125"/>
              <a:gd name="connsiteY30" fmla="*/ 178588 h 238125"/>
              <a:gd name="connsiteX31" fmla="*/ 76610 w 238125"/>
              <a:gd name="connsiteY31" fmla="*/ 178588 h 238125"/>
              <a:gd name="connsiteX32" fmla="*/ 52769 w 238125"/>
              <a:gd name="connsiteY32" fmla="*/ 202429 h 238125"/>
              <a:gd name="connsiteX33" fmla="*/ 30956 w 238125"/>
              <a:gd name="connsiteY33" fmla="*/ 188113 h 238125"/>
              <a:gd name="connsiteX34" fmla="*/ 7144 w 238125"/>
              <a:gd name="connsiteY34" fmla="*/ 211925 h 238125"/>
              <a:gd name="connsiteX35" fmla="*/ 30956 w 238125"/>
              <a:gd name="connsiteY35" fmla="*/ 235738 h 238125"/>
              <a:gd name="connsiteX36" fmla="*/ 54550 w 238125"/>
              <a:gd name="connsiteY36" fmla="*/ 214116 h 238125"/>
              <a:gd name="connsiteX37" fmla="*/ 90078 w 238125"/>
              <a:gd name="connsiteY37" fmla="*/ 178588 h 238125"/>
              <a:gd name="connsiteX38" fmla="*/ 111919 w 238125"/>
              <a:gd name="connsiteY38" fmla="*/ 178588 h 238125"/>
              <a:gd name="connsiteX39" fmla="*/ 111919 w 238125"/>
              <a:gd name="connsiteY39" fmla="*/ 188598 h 238125"/>
              <a:gd name="connsiteX40" fmla="*/ 92869 w 238125"/>
              <a:gd name="connsiteY40" fmla="*/ 211925 h 238125"/>
              <a:gd name="connsiteX41" fmla="*/ 116681 w 238125"/>
              <a:gd name="connsiteY41" fmla="*/ 235738 h 238125"/>
              <a:gd name="connsiteX42" fmla="*/ 140494 w 238125"/>
              <a:gd name="connsiteY42" fmla="*/ 211925 h 238125"/>
              <a:gd name="connsiteX43" fmla="*/ 121444 w 238125"/>
              <a:gd name="connsiteY43" fmla="*/ 188598 h 238125"/>
              <a:gd name="connsiteX44" fmla="*/ 121444 w 238125"/>
              <a:gd name="connsiteY44" fmla="*/ 178588 h 238125"/>
              <a:gd name="connsiteX45" fmla="*/ 143275 w 238125"/>
              <a:gd name="connsiteY45" fmla="*/ 178588 h 238125"/>
              <a:gd name="connsiteX46" fmla="*/ 178813 w 238125"/>
              <a:gd name="connsiteY46" fmla="*/ 214125 h 238125"/>
              <a:gd name="connsiteX47" fmla="*/ 202406 w 238125"/>
              <a:gd name="connsiteY47" fmla="*/ 235738 h 238125"/>
              <a:gd name="connsiteX48" fmla="*/ 226219 w 238125"/>
              <a:gd name="connsiteY48" fmla="*/ 211925 h 238125"/>
              <a:gd name="connsiteX49" fmla="*/ 202406 w 238125"/>
              <a:gd name="connsiteY49" fmla="*/ 188113 h 238125"/>
              <a:gd name="connsiteX50" fmla="*/ 180594 w 238125"/>
              <a:gd name="connsiteY50" fmla="*/ 202438 h 238125"/>
              <a:gd name="connsiteX51" fmla="*/ 156743 w 238125"/>
              <a:gd name="connsiteY51" fmla="*/ 178588 h 238125"/>
              <a:gd name="connsiteX52" fmla="*/ 192881 w 238125"/>
              <a:gd name="connsiteY52" fmla="*/ 178588 h 238125"/>
              <a:gd name="connsiteX53" fmla="*/ 207169 w 238125"/>
              <a:gd name="connsiteY53" fmla="*/ 164300 h 238125"/>
              <a:gd name="connsiteX54" fmla="*/ 207169 w 238125"/>
              <a:gd name="connsiteY54" fmla="*/ 130963 h 238125"/>
              <a:gd name="connsiteX55" fmla="*/ 230981 w 238125"/>
              <a:gd name="connsiteY55" fmla="*/ 130963 h 238125"/>
              <a:gd name="connsiteX56" fmla="*/ 235382 w 238125"/>
              <a:gd name="connsiteY56" fmla="*/ 128019 h 238125"/>
              <a:gd name="connsiteX57" fmla="*/ 234353 w 238125"/>
              <a:gd name="connsiteY57" fmla="*/ 122828 h 238125"/>
              <a:gd name="connsiteX58" fmla="*/ 45244 w 238125"/>
              <a:gd name="connsiteY58" fmla="*/ 211935 h 238125"/>
              <a:gd name="connsiteX59" fmla="*/ 30956 w 238125"/>
              <a:gd name="connsiteY59" fmla="*/ 226213 h 238125"/>
              <a:gd name="connsiteX60" fmla="*/ 16669 w 238125"/>
              <a:gd name="connsiteY60" fmla="*/ 211925 h 238125"/>
              <a:gd name="connsiteX61" fmla="*/ 30956 w 238125"/>
              <a:gd name="connsiteY61" fmla="*/ 197638 h 238125"/>
              <a:gd name="connsiteX62" fmla="*/ 45244 w 238125"/>
              <a:gd name="connsiteY62" fmla="*/ 211925 h 238125"/>
              <a:gd name="connsiteX63" fmla="*/ 45244 w 238125"/>
              <a:gd name="connsiteY63" fmla="*/ 211935 h 238125"/>
              <a:gd name="connsiteX64" fmla="*/ 202406 w 238125"/>
              <a:gd name="connsiteY64" fmla="*/ 197638 h 238125"/>
              <a:gd name="connsiteX65" fmla="*/ 216694 w 238125"/>
              <a:gd name="connsiteY65" fmla="*/ 211925 h 238125"/>
              <a:gd name="connsiteX66" fmla="*/ 202406 w 238125"/>
              <a:gd name="connsiteY66" fmla="*/ 226213 h 238125"/>
              <a:gd name="connsiteX67" fmla="*/ 188119 w 238125"/>
              <a:gd name="connsiteY67" fmla="*/ 211925 h 238125"/>
              <a:gd name="connsiteX68" fmla="*/ 202406 w 238125"/>
              <a:gd name="connsiteY68" fmla="*/ 197638 h 238125"/>
              <a:gd name="connsiteX69" fmla="*/ 109128 w 238125"/>
              <a:gd name="connsiteY69" fmla="*/ 92863 h 238125"/>
              <a:gd name="connsiteX70" fmla="*/ 143275 w 238125"/>
              <a:gd name="connsiteY70" fmla="*/ 92863 h 238125"/>
              <a:gd name="connsiteX71" fmla="*/ 171850 w 238125"/>
              <a:gd name="connsiteY71" fmla="*/ 121438 h 238125"/>
              <a:gd name="connsiteX72" fmla="*/ 137703 w 238125"/>
              <a:gd name="connsiteY72" fmla="*/ 121438 h 238125"/>
              <a:gd name="connsiteX73" fmla="*/ 109128 w 238125"/>
              <a:gd name="connsiteY73" fmla="*/ 92863 h 238125"/>
              <a:gd name="connsiteX74" fmla="*/ 35719 w 238125"/>
              <a:gd name="connsiteY74" fmla="*/ 35713 h 238125"/>
              <a:gd name="connsiteX75" fmla="*/ 35719 w 238125"/>
              <a:gd name="connsiteY75" fmla="*/ 17520 h 238125"/>
              <a:gd name="connsiteX76" fmla="*/ 83344 w 238125"/>
              <a:gd name="connsiteY76" fmla="*/ 25454 h 238125"/>
              <a:gd name="connsiteX77" fmla="*/ 83344 w 238125"/>
              <a:gd name="connsiteY77" fmla="*/ 35713 h 238125"/>
              <a:gd name="connsiteX78" fmla="*/ 35719 w 238125"/>
              <a:gd name="connsiteY78" fmla="*/ 35713 h 238125"/>
              <a:gd name="connsiteX79" fmla="*/ 130969 w 238125"/>
              <a:gd name="connsiteY79" fmla="*/ 211925 h 238125"/>
              <a:gd name="connsiteX80" fmla="*/ 116681 w 238125"/>
              <a:gd name="connsiteY80" fmla="*/ 226213 h 238125"/>
              <a:gd name="connsiteX81" fmla="*/ 102394 w 238125"/>
              <a:gd name="connsiteY81" fmla="*/ 211925 h 238125"/>
              <a:gd name="connsiteX82" fmla="*/ 116681 w 238125"/>
              <a:gd name="connsiteY82" fmla="*/ 197638 h 238125"/>
              <a:gd name="connsiteX83" fmla="*/ 130969 w 238125"/>
              <a:gd name="connsiteY83" fmla="*/ 211925 h 238125"/>
              <a:gd name="connsiteX84" fmla="*/ 197644 w 238125"/>
              <a:gd name="connsiteY84" fmla="*/ 164300 h 238125"/>
              <a:gd name="connsiteX85" fmla="*/ 192881 w 238125"/>
              <a:gd name="connsiteY85" fmla="*/ 169063 h 238125"/>
              <a:gd name="connsiteX86" fmla="*/ 40481 w 238125"/>
              <a:gd name="connsiteY86" fmla="*/ 169063 h 238125"/>
              <a:gd name="connsiteX87" fmla="*/ 35719 w 238125"/>
              <a:gd name="connsiteY87" fmla="*/ 164300 h 238125"/>
              <a:gd name="connsiteX88" fmla="*/ 35719 w 238125"/>
              <a:gd name="connsiteY88" fmla="*/ 126200 h 238125"/>
              <a:gd name="connsiteX89" fmla="*/ 40481 w 238125"/>
              <a:gd name="connsiteY89" fmla="*/ 121438 h 238125"/>
              <a:gd name="connsiteX90" fmla="*/ 124225 w 238125"/>
              <a:gd name="connsiteY90" fmla="*/ 121438 h 238125"/>
              <a:gd name="connsiteX91" fmla="*/ 132359 w 238125"/>
              <a:gd name="connsiteY91" fmla="*/ 129572 h 238125"/>
              <a:gd name="connsiteX92" fmla="*/ 135731 w 238125"/>
              <a:gd name="connsiteY92" fmla="*/ 130963 h 238125"/>
              <a:gd name="connsiteX93" fmla="*/ 197644 w 238125"/>
              <a:gd name="connsiteY93" fmla="*/ 130963 h 238125"/>
              <a:gd name="connsiteX94" fmla="*/ 197644 w 238125"/>
              <a:gd name="connsiteY94" fmla="*/ 164300 h 238125"/>
              <a:gd name="connsiteX95" fmla="*/ 185318 w 238125"/>
              <a:gd name="connsiteY95" fmla="*/ 121438 h 238125"/>
              <a:gd name="connsiteX96" fmla="*/ 156743 w 238125"/>
              <a:gd name="connsiteY96" fmla="*/ 92863 h 238125"/>
              <a:gd name="connsiteX97" fmla="*/ 190910 w 238125"/>
              <a:gd name="connsiteY97" fmla="*/ 92863 h 238125"/>
              <a:gd name="connsiteX98" fmla="*/ 219485 w 238125"/>
              <a:gd name="connsiteY98" fmla="*/ 121438 h 238125"/>
              <a:gd name="connsiteX99" fmla="*/ 185318 w 238125"/>
              <a:gd name="connsiteY99" fmla="*/ 121438 h 238125"/>
              <a:gd name="connsiteX100" fmla="*/ 164306 w 238125"/>
              <a:gd name="connsiteY100" fmla="*/ 159538 h 238125"/>
              <a:gd name="connsiteX101" fmla="*/ 169069 w 238125"/>
              <a:gd name="connsiteY101" fmla="*/ 154775 h 238125"/>
              <a:gd name="connsiteX102" fmla="*/ 169069 w 238125"/>
              <a:gd name="connsiteY102" fmla="*/ 145250 h 238125"/>
              <a:gd name="connsiteX103" fmla="*/ 164306 w 238125"/>
              <a:gd name="connsiteY103" fmla="*/ 140488 h 238125"/>
              <a:gd name="connsiteX104" fmla="*/ 159544 w 238125"/>
              <a:gd name="connsiteY104" fmla="*/ 145250 h 238125"/>
              <a:gd name="connsiteX105" fmla="*/ 159544 w 238125"/>
              <a:gd name="connsiteY105" fmla="*/ 154775 h 238125"/>
              <a:gd name="connsiteX106" fmla="*/ 164306 w 238125"/>
              <a:gd name="connsiteY106" fmla="*/ 159538 h 238125"/>
              <a:gd name="connsiteX107" fmla="*/ 78581 w 238125"/>
              <a:gd name="connsiteY107" fmla="*/ 130963 h 238125"/>
              <a:gd name="connsiteX108" fmla="*/ 50006 w 238125"/>
              <a:gd name="connsiteY108" fmla="*/ 130963 h 238125"/>
              <a:gd name="connsiteX109" fmla="*/ 45244 w 238125"/>
              <a:gd name="connsiteY109" fmla="*/ 135725 h 238125"/>
              <a:gd name="connsiteX110" fmla="*/ 45244 w 238125"/>
              <a:gd name="connsiteY110" fmla="*/ 154775 h 238125"/>
              <a:gd name="connsiteX111" fmla="*/ 50006 w 238125"/>
              <a:gd name="connsiteY111" fmla="*/ 159538 h 238125"/>
              <a:gd name="connsiteX112" fmla="*/ 78581 w 238125"/>
              <a:gd name="connsiteY112" fmla="*/ 159538 h 238125"/>
              <a:gd name="connsiteX113" fmla="*/ 83344 w 238125"/>
              <a:gd name="connsiteY113" fmla="*/ 154775 h 238125"/>
              <a:gd name="connsiteX114" fmla="*/ 83344 w 238125"/>
              <a:gd name="connsiteY114" fmla="*/ 135725 h 238125"/>
              <a:gd name="connsiteX115" fmla="*/ 78581 w 238125"/>
              <a:gd name="connsiteY115" fmla="*/ 130963 h 238125"/>
              <a:gd name="connsiteX116" fmla="*/ 73819 w 238125"/>
              <a:gd name="connsiteY116" fmla="*/ 150013 h 238125"/>
              <a:gd name="connsiteX117" fmla="*/ 54769 w 238125"/>
              <a:gd name="connsiteY117" fmla="*/ 150013 h 238125"/>
              <a:gd name="connsiteX118" fmla="*/ 54769 w 238125"/>
              <a:gd name="connsiteY118" fmla="*/ 140488 h 238125"/>
              <a:gd name="connsiteX119" fmla="*/ 73819 w 238125"/>
              <a:gd name="connsiteY119" fmla="*/ 140488 h 238125"/>
              <a:gd name="connsiteX120" fmla="*/ 73819 w 238125"/>
              <a:gd name="connsiteY120" fmla="*/ 150013 h 238125"/>
              <a:gd name="connsiteX121" fmla="*/ 183356 w 238125"/>
              <a:gd name="connsiteY121" fmla="*/ 159538 h 238125"/>
              <a:gd name="connsiteX122" fmla="*/ 188119 w 238125"/>
              <a:gd name="connsiteY122" fmla="*/ 154775 h 238125"/>
              <a:gd name="connsiteX123" fmla="*/ 188119 w 238125"/>
              <a:gd name="connsiteY123" fmla="*/ 145250 h 238125"/>
              <a:gd name="connsiteX124" fmla="*/ 183356 w 238125"/>
              <a:gd name="connsiteY124" fmla="*/ 140488 h 238125"/>
              <a:gd name="connsiteX125" fmla="*/ 178594 w 238125"/>
              <a:gd name="connsiteY125" fmla="*/ 145250 h 238125"/>
              <a:gd name="connsiteX126" fmla="*/ 178594 w 238125"/>
              <a:gd name="connsiteY126" fmla="*/ 154775 h 238125"/>
              <a:gd name="connsiteX127" fmla="*/ 183356 w 238125"/>
              <a:gd name="connsiteY127" fmla="*/ 159538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238125" h="238125">
                <a:moveTo>
                  <a:pt x="145256" y="159538"/>
                </a:moveTo>
                <a:cubicBezTo>
                  <a:pt x="147885" y="159538"/>
                  <a:pt x="150019" y="157404"/>
                  <a:pt x="150019" y="154775"/>
                </a:cubicBezTo>
                <a:lnTo>
                  <a:pt x="150019" y="145250"/>
                </a:lnTo>
                <a:cubicBezTo>
                  <a:pt x="150019" y="142621"/>
                  <a:pt x="147885" y="140488"/>
                  <a:pt x="145256" y="140488"/>
                </a:cubicBezTo>
                <a:cubicBezTo>
                  <a:pt x="142627" y="140488"/>
                  <a:pt x="140494" y="142621"/>
                  <a:pt x="140494" y="145250"/>
                </a:cubicBezTo>
                <a:lnTo>
                  <a:pt x="140494" y="154775"/>
                </a:lnTo>
                <a:cubicBezTo>
                  <a:pt x="140494" y="157404"/>
                  <a:pt x="142627" y="159538"/>
                  <a:pt x="145256" y="159538"/>
                </a:cubicBezTo>
                <a:close/>
                <a:moveTo>
                  <a:pt x="234353" y="122828"/>
                </a:moveTo>
                <a:lnTo>
                  <a:pt x="196253" y="84728"/>
                </a:lnTo>
                <a:cubicBezTo>
                  <a:pt x="195358" y="83842"/>
                  <a:pt x="194148" y="83338"/>
                  <a:pt x="192881" y="83338"/>
                </a:cubicBezTo>
                <a:lnTo>
                  <a:pt x="97631" y="83338"/>
                </a:lnTo>
                <a:cubicBezTo>
                  <a:pt x="95707" y="83338"/>
                  <a:pt x="93964" y="84500"/>
                  <a:pt x="93231" y="86281"/>
                </a:cubicBezTo>
                <a:cubicBezTo>
                  <a:pt x="92488" y="88062"/>
                  <a:pt x="92897" y="90110"/>
                  <a:pt x="94259" y="91472"/>
                </a:cubicBezTo>
                <a:lnTo>
                  <a:pt x="114700" y="111913"/>
                </a:lnTo>
                <a:lnTo>
                  <a:pt x="73819" y="111913"/>
                </a:lnTo>
                <a:lnTo>
                  <a:pt x="73819" y="45238"/>
                </a:lnTo>
                <a:lnTo>
                  <a:pt x="88106" y="45238"/>
                </a:lnTo>
                <a:cubicBezTo>
                  <a:pt x="90735" y="45238"/>
                  <a:pt x="92869" y="43104"/>
                  <a:pt x="92869" y="40475"/>
                </a:cubicBezTo>
                <a:lnTo>
                  <a:pt x="92869" y="21425"/>
                </a:lnTo>
                <a:cubicBezTo>
                  <a:pt x="92869" y="19101"/>
                  <a:pt x="91183" y="17110"/>
                  <a:pt x="88887" y="16729"/>
                </a:cubicBezTo>
                <a:lnTo>
                  <a:pt x="31737" y="7204"/>
                </a:lnTo>
                <a:cubicBezTo>
                  <a:pt x="30375" y="6985"/>
                  <a:pt x="28946" y="7366"/>
                  <a:pt x="27880" y="8271"/>
                </a:cubicBezTo>
                <a:cubicBezTo>
                  <a:pt x="26803" y="9166"/>
                  <a:pt x="26194" y="10500"/>
                  <a:pt x="26194" y="11900"/>
                </a:cubicBezTo>
                <a:lnTo>
                  <a:pt x="26194" y="40475"/>
                </a:lnTo>
                <a:cubicBezTo>
                  <a:pt x="26194" y="43104"/>
                  <a:pt x="28327" y="45238"/>
                  <a:pt x="30956" y="45238"/>
                </a:cubicBezTo>
                <a:lnTo>
                  <a:pt x="64294" y="45238"/>
                </a:lnTo>
                <a:lnTo>
                  <a:pt x="64294" y="111913"/>
                </a:lnTo>
                <a:lnTo>
                  <a:pt x="40481" y="111913"/>
                </a:lnTo>
                <a:cubicBezTo>
                  <a:pt x="32604" y="111913"/>
                  <a:pt x="26194" y="118323"/>
                  <a:pt x="26194" y="126200"/>
                </a:cubicBezTo>
                <a:lnTo>
                  <a:pt x="26194" y="164300"/>
                </a:lnTo>
                <a:cubicBezTo>
                  <a:pt x="26194" y="172177"/>
                  <a:pt x="32604" y="178588"/>
                  <a:pt x="40481" y="178588"/>
                </a:cubicBezTo>
                <a:lnTo>
                  <a:pt x="76610" y="178588"/>
                </a:lnTo>
                <a:lnTo>
                  <a:pt x="52769" y="202429"/>
                </a:lnTo>
                <a:cubicBezTo>
                  <a:pt x="49082" y="194018"/>
                  <a:pt x="40700" y="188113"/>
                  <a:pt x="30956" y="188113"/>
                </a:cubicBezTo>
                <a:cubicBezTo>
                  <a:pt x="17831" y="188113"/>
                  <a:pt x="7144" y="198800"/>
                  <a:pt x="7144" y="211925"/>
                </a:cubicBezTo>
                <a:cubicBezTo>
                  <a:pt x="7144" y="225050"/>
                  <a:pt x="17831" y="235738"/>
                  <a:pt x="30956" y="235738"/>
                </a:cubicBezTo>
                <a:cubicBezTo>
                  <a:pt x="43329" y="235738"/>
                  <a:pt x="53416" y="226203"/>
                  <a:pt x="54550" y="214116"/>
                </a:cubicBezTo>
                <a:lnTo>
                  <a:pt x="90078" y="178588"/>
                </a:lnTo>
                <a:lnTo>
                  <a:pt x="111919" y="178588"/>
                </a:lnTo>
                <a:lnTo>
                  <a:pt x="111919" y="188598"/>
                </a:lnTo>
                <a:cubicBezTo>
                  <a:pt x="101060" y="190808"/>
                  <a:pt x="92869" y="200428"/>
                  <a:pt x="92869" y="211925"/>
                </a:cubicBezTo>
                <a:cubicBezTo>
                  <a:pt x="92869" y="225050"/>
                  <a:pt x="103556" y="235738"/>
                  <a:pt x="116681" y="235738"/>
                </a:cubicBezTo>
                <a:cubicBezTo>
                  <a:pt x="129807" y="235738"/>
                  <a:pt x="140494" y="225050"/>
                  <a:pt x="140494" y="211925"/>
                </a:cubicBezTo>
                <a:cubicBezTo>
                  <a:pt x="140494" y="200428"/>
                  <a:pt x="132293" y="190808"/>
                  <a:pt x="121444" y="188598"/>
                </a:cubicBezTo>
                <a:lnTo>
                  <a:pt x="121444" y="178588"/>
                </a:lnTo>
                <a:lnTo>
                  <a:pt x="143275" y="178588"/>
                </a:lnTo>
                <a:lnTo>
                  <a:pt x="178813" y="214125"/>
                </a:lnTo>
                <a:cubicBezTo>
                  <a:pt x="179946" y="226203"/>
                  <a:pt x="190033" y="235738"/>
                  <a:pt x="202406" y="235738"/>
                </a:cubicBezTo>
                <a:cubicBezTo>
                  <a:pt x="215532" y="235738"/>
                  <a:pt x="226219" y="225050"/>
                  <a:pt x="226219" y="211925"/>
                </a:cubicBezTo>
                <a:cubicBezTo>
                  <a:pt x="226219" y="198800"/>
                  <a:pt x="215532" y="188113"/>
                  <a:pt x="202406" y="188113"/>
                </a:cubicBezTo>
                <a:cubicBezTo>
                  <a:pt x="192653" y="188113"/>
                  <a:pt x="184271" y="194028"/>
                  <a:pt x="180594" y="202438"/>
                </a:cubicBezTo>
                <a:lnTo>
                  <a:pt x="156743" y="178588"/>
                </a:lnTo>
                <a:lnTo>
                  <a:pt x="192881" y="178588"/>
                </a:lnTo>
                <a:cubicBezTo>
                  <a:pt x="200758" y="178588"/>
                  <a:pt x="207169" y="172177"/>
                  <a:pt x="207169" y="164300"/>
                </a:cubicBezTo>
                <a:lnTo>
                  <a:pt x="207169" y="130963"/>
                </a:lnTo>
                <a:lnTo>
                  <a:pt x="230981" y="130963"/>
                </a:lnTo>
                <a:cubicBezTo>
                  <a:pt x="232905" y="130963"/>
                  <a:pt x="234648" y="129800"/>
                  <a:pt x="235382" y="128019"/>
                </a:cubicBezTo>
                <a:cubicBezTo>
                  <a:pt x="236125" y="126238"/>
                  <a:pt x="235715" y="124190"/>
                  <a:pt x="234353" y="122828"/>
                </a:cubicBezTo>
                <a:close/>
                <a:moveTo>
                  <a:pt x="45244" y="211935"/>
                </a:moveTo>
                <a:cubicBezTo>
                  <a:pt x="45234" y="219802"/>
                  <a:pt x="38824" y="226213"/>
                  <a:pt x="30956" y="226213"/>
                </a:cubicBezTo>
                <a:cubicBezTo>
                  <a:pt x="23079" y="226213"/>
                  <a:pt x="16669" y="219802"/>
                  <a:pt x="16669" y="211925"/>
                </a:cubicBezTo>
                <a:cubicBezTo>
                  <a:pt x="16669" y="204048"/>
                  <a:pt x="23079" y="197638"/>
                  <a:pt x="30956" y="197638"/>
                </a:cubicBezTo>
                <a:cubicBezTo>
                  <a:pt x="38833" y="197638"/>
                  <a:pt x="45244" y="204048"/>
                  <a:pt x="45244" y="211925"/>
                </a:cubicBezTo>
                <a:cubicBezTo>
                  <a:pt x="45244" y="211925"/>
                  <a:pt x="45244" y="211925"/>
                  <a:pt x="45244" y="211935"/>
                </a:cubicBezTo>
                <a:close/>
                <a:moveTo>
                  <a:pt x="202406" y="197638"/>
                </a:moveTo>
                <a:cubicBezTo>
                  <a:pt x="210283" y="197638"/>
                  <a:pt x="216694" y="204048"/>
                  <a:pt x="216694" y="211925"/>
                </a:cubicBezTo>
                <a:cubicBezTo>
                  <a:pt x="216694" y="219802"/>
                  <a:pt x="210283" y="226213"/>
                  <a:pt x="202406" y="226213"/>
                </a:cubicBezTo>
                <a:cubicBezTo>
                  <a:pt x="194529" y="226213"/>
                  <a:pt x="188119" y="219802"/>
                  <a:pt x="188119" y="211925"/>
                </a:cubicBezTo>
                <a:cubicBezTo>
                  <a:pt x="188119" y="204048"/>
                  <a:pt x="194529" y="197638"/>
                  <a:pt x="202406" y="197638"/>
                </a:cubicBezTo>
                <a:close/>
                <a:moveTo>
                  <a:pt x="109128" y="92863"/>
                </a:moveTo>
                <a:lnTo>
                  <a:pt x="143275" y="92863"/>
                </a:lnTo>
                <a:lnTo>
                  <a:pt x="171850" y="121438"/>
                </a:lnTo>
                <a:lnTo>
                  <a:pt x="137703" y="121438"/>
                </a:lnTo>
                <a:lnTo>
                  <a:pt x="109128" y="92863"/>
                </a:lnTo>
                <a:close/>
                <a:moveTo>
                  <a:pt x="35719" y="35713"/>
                </a:moveTo>
                <a:lnTo>
                  <a:pt x="35719" y="17520"/>
                </a:lnTo>
                <a:lnTo>
                  <a:pt x="83344" y="25454"/>
                </a:lnTo>
                <a:lnTo>
                  <a:pt x="83344" y="35713"/>
                </a:lnTo>
                <a:lnTo>
                  <a:pt x="35719" y="35713"/>
                </a:lnTo>
                <a:close/>
                <a:moveTo>
                  <a:pt x="130969" y="211925"/>
                </a:moveTo>
                <a:cubicBezTo>
                  <a:pt x="130969" y="219802"/>
                  <a:pt x="124558" y="226213"/>
                  <a:pt x="116681" y="226213"/>
                </a:cubicBezTo>
                <a:cubicBezTo>
                  <a:pt x="108804" y="226213"/>
                  <a:pt x="102394" y="219802"/>
                  <a:pt x="102394" y="211925"/>
                </a:cubicBezTo>
                <a:cubicBezTo>
                  <a:pt x="102394" y="204048"/>
                  <a:pt x="108804" y="197638"/>
                  <a:pt x="116681" y="197638"/>
                </a:cubicBezTo>
                <a:cubicBezTo>
                  <a:pt x="124558" y="197638"/>
                  <a:pt x="130969" y="204048"/>
                  <a:pt x="130969" y="211925"/>
                </a:cubicBezTo>
                <a:close/>
                <a:moveTo>
                  <a:pt x="197644" y="164300"/>
                </a:moveTo>
                <a:cubicBezTo>
                  <a:pt x="197644" y="166929"/>
                  <a:pt x="195510" y="169063"/>
                  <a:pt x="192881" y="169063"/>
                </a:cubicBezTo>
                <a:lnTo>
                  <a:pt x="40481" y="169063"/>
                </a:lnTo>
                <a:cubicBezTo>
                  <a:pt x="37852" y="169063"/>
                  <a:pt x="35719" y="166929"/>
                  <a:pt x="35719" y="164300"/>
                </a:cubicBezTo>
                <a:lnTo>
                  <a:pt x="35719" y="126200"/>
                </a:lnTo>
                <a:cubicBezTo>
                  <a:pt x="35719" y="123571"/>
                  <a:pt x="37852" y="121438"/>
                  <a:pt x="40481" y="121438"/>
                </a:cubicBezTo>
                <a:lnTo>
                  <a:pt x="124225" y="121438"/>
                </a:lnTo>
                <a:lnTo>
                  <a:pt x="132359" y="129572"/>
                </a:lnTo>
                <a:cubicBezTo>
                  <a:pt x="133255" y="130458"/>
                  <a:pt x="134464" y="130963"/>
                  <a:pt x="135731" y="130963"/>
                </a:cubicBezTo>
                <a:lnTo>
                  <a:pt x="197644" y="130963"/>
                </a:lnTo>
                <a:lnTo>
                  <a:pt x="197644" y="164300"/>
                </a:lnTo>
                <a:close/>
                <a:moveTo>
                  <a:pt x="185318" y="121438"/>
                </a:moveTo>
                <a:lnTo>
                  <a:pt x="156743" y="92863"/>
                </a:lnTo>
                <a:lnTo>
                  <a:pt x="190910" y="92863"/>
                </a:lnTo>
                <a:lnTo>
                  <a:pt x="219485" y="121438"/>
                </a:lnTo>
                <a:lnTo>
                  <a:pt x="185318" y="121438"/>
                </a:lnTo>
                <a:close/>
                <a:moveTo>
                  <a:pt x="164306" y="159538"/>
                </a:moveTo>
                <a:cubicBezTo>
                  <a:pt x="166935" y="159538"/>
                  <a:pt x="169069" y="157404"/>
                  <a:pt x="169069" y="154775"/>
                </a:cubicBezTo>
                <a:lnTo>
                  <a:pt x="169069" y="145250"/>
                </a:lnTo>
                <a:cubicBezTo>
                  <a:pt x="169069" y="142621"/>
                  <a:pt x="166935" y="140488"/>
                  <a:pt x="164306" y="140488"/>
                </a:cubicBezTo>
                <a:cubicBezTo>
                  <a:pt x="161677" y="140488"/>
                  <a:pt x="159544" y="142621"/>
                  <a:pt x="159544" y="145250"/>
                </a:cubicBezTo>
                <a:lnTo>
                  <a:pt x="159544" y="154775"/>
                </a:lnTo>
                <a:cubicBezTo>
                  <a:pt x="159544" y="157404"/>
                  <a:pt x="161677" y="159538"/>
                  <a:pt x="164306" y="159538"/>
                </a:cubicBezTo>
                <a:close/>
                <a:moveTo>
                  <a:pt x="78581" y="130963"/>
                </a:moveTo>
                <a:lnTo>
                  <a:pt x="50006" y="130963"/>
                </a:lnTo>
                <a:cubicBezTo>
                  <a:pt x="47377" y="130963"/>
                  <a:pt x="45244" y="133096"/>
                  <a:pt x="45244" y="135725"/>
                </a:cubicBezTo>
                <a:lnTo>
                  <a:pt x="45244" y="154775"/>
                </a:lnTo>
                <a:cubicBezTo>
                  <a:pt x="45244" y="157404"/>
                  <a:pt x="47377" y="159538"/>
                  <a:pt x="50006" y="159538"/>
                </a:cubicBezTo>
                <a:lnTo>
                  <a:pt x="78581" y="159538"/>
                </a:lnTo>
                <a:cubicBezTo>
                  <a:pt x="81210" y="159538"/>
                  <a:pt x="83344" y="157404"/>
                  <a:pt x="83344" y="154775"/>
                </a:cubicBezTo>
                <a:lnTo>
                  <a:pt x="83344" y="135725"/>
                </a:lnTo>
                <a:cubicBezTo>
                  <a:pt x="83344" y="133096"/>
                  <a:pt x="81210" y="130963"/>
                  <a:pt x="78581" y="130963"/>
                </a:cubicBezTo>
                <a:close/>
                <a:moveTo>
                  <a:pt x="73819" y="150013"/>
                </a:moveTo>
                <a:lnTo>
                  <a:pt x="54769" y="150013"/>
                </a:lnTo>
                <a:lnTo>
                  <a:pt x="54769" y="140488"/>
                </a:lnTo>
                <a:lnTo>
                  <a:pt x="73819" y="140488"/>
                </a:lnTo>
                <a:lnTo>
                  <a:pt x="73819" y="150013"/>
                </a:lnTo>
                <a:close/>
                <a:moveTo>
                  <a:pt x="183356" y="159538"/>
                </a:moveTo>
                <a:cubicBezTo>
                  <a:pt x="185985" y="159538"/>
                  <a:pt x="188119" y="157404"/>
                  <a:pt x="188119" y="154775"/>
                </a:cubicBezTo>
                <a:lnTo>
                  <a:pt x="188119" y="145250"/>
                </a:lnTo>
                <a:cubicBezTo>
                  <a:pt x="188119" y="142621"/>
                  <a:pt x="185985" y="140488"/>
                  <a:pt x="183356" y="140488"/>
                </a:cubicBezTo>
                <a:cubicBezTo>
                  <a:pt x="180727" y="140488"/>
                  <a:pt x="178594" y="142621"/>
                  <a:pt x="178594" y="145250"/>
                </a:cubicBezTo>
                <a:lnTo>
                  <a:pt x="178594" y="154775"/>
                </a:lnTo>
                <a:cubicBezTo>
                  <a:pt x="178594" y="157404"/>
                  <a:pt x="180727" y="159538"/>
                  <a:pt x="183356" y="159538"/>
                </a:cubicBezTo>
                <a:close/>
              </a:path>
            </a:pathLst>
          </a:custGeom>
          <a:solidFill>
            <a:schemeClr val="bg1"/>
          </a:solidFill>
          <a:ln w="9525" cap="flat">
            <a:noFill/>
            <a:prstDash val="solid"/>
            <a:miter/>
          </a:ln>
        </p:spPr>
        <p:txBody>
          <a:bodyPr rtlCol="0" anchor="ctr"/>
          <a:lstStyle/>
          <a:p>
            <a:endParaRPr lang="en-US" dirty="0"/>
          </a:p>
        </p:txBody>
      </p:sp>
      <p:pic>
        <p:nvPicPr>
          <p:cNvPr id="7" name="Picture Placeholder 6">
            <a:extLst>
              <a:ext uri="{FF2B5EF4-FFF2-40B4-BE49-F238E27FC236}">
                <a16:creationId xmlns:a16="http://schemas.microsoft.com/office/drawing/2014/main" id="{114C3B67-6397-4957-8BFA-FFC85CDA57EB}"/>
              </a:ext>
            </a:extLst>
          </p:cNvPr>
          <p:cNvPicPr>
            <a:picLocks noGrp="1" noChangeAspect="1"/>
          </p:cNvPicPr>
          <p:nvPr>
            <p:ph type="pic" sz="quarter" idx="10"/>
          </p:nvPr>
        </p:nvPicPr>
        <p:blipFill>
          <a:blip r:embed="rId2"/>
          <a:srcRect l="17081" r="17081"/>
          <a:stretch>
            <a:fillRect/>
          </a:stretch>
        </p:blipFill>
        <p:spPr>
          <a:prstGeom prst="rect">
            <a:avLst/>
          </a:prstGeom>
        </p:spPr>
      </p:pic>
    </p:spTree>
    <p:extLst>
      <p:ext uri="{BB962C8B-B14F-4D97-AF65-F5344CB8AC3E}">
        <p14:creationId xmlns:p14="http://schemas.microsoft.com/office/powerpoint/2010/main" val="4735192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058DB212-BFA2-403F-85EF-DFD3FF6D973A}" type="slidenum">
              <a:rPr lang="en-US" noProof="0" smtClean="0"/>
              <a:pPr/>
              <a:t>10</a:t>
            </a:fld>
            <a:endParaRPr lang="en-US" noProof="0"/>
          </a:p>
        </p:txBody>
      </p:sp>
      <p:sp>
        <p:nvSpPr>
          <p:cNvPr id="3" name="TextBox 2"/>
          <p:cNvSpPr txBox="1"/>
          <p:nvPr/>
        </p:nvSpPr>
        <p:spPr>
          <a:xfrm>
            <a:off x="157163" y="128588"/>
            <a:ext cx="6515100" cy="461665"/>
          </a:xfrm>
          <a:prstGeom prst="rect">
            <a:avLst/>
          </a:prstGeom>
          <a:noFill/>
        </p:spPr>
        <p:txBody>
          <a:bodyPr wrap="square" rtlCol="0">
            <a:spAutoFit/>
          </a:bodyPr>
          <a:lstStyle/>
          <a:p>
            <a:r>
              <a:rPr lang="en-GB" sz="2400" b="1" u="sng" dirty="0">
                <a:latin typeface="+mj-lt"/>
              </a:rPr>
              <a:t>Command words</a:t>
            </a:r>
          </a:p>
        </p:txBody>
      </p:sp>
      <p:sp>
        <p:nvSpPr>
          <p:cNvPr id="4" name="Rectangle 3"/>
          <p:cNvSpPr/>
          <p:nvPr/>
        </p:nvSpPr>
        <p:spPr>
          <a:xfrm>
            <a:off x="287228" y="706165"/>
            <a:ext cx="5766731" cy="933449"/>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latin typeface="+mj-lt"/>
              </a:rPr>
              <a:t>STEP 1</a:t>
            </a:r>
          </a:p>
          <a:p>
            <a:pPr algn="ctr"/>
            <a:r>
              <a:rPr lang="en-GB" sz="2000" dirty="0">
                <a:solidFill>
                  <a:schemeClr val="tx1"/>
                </a:solidFill>
                <a:latin typeface="+mj-lt"/>
              </a:rPr>
              <a:t>First of all, who is likely to affect? To do this, you need to identify a list of stakeholders.</a:t>
            </a:r>
          </a:p>
        </p:txBody>
      </p:sp>
      <p:sp>
        <p:nvSpPr>
          <p:cNvPr id="5" name="Rectangle 4"/>
          <p:cNvSpPr/>
          <p:nvPr/>
        </p:nvSpPr>
        <p:spPr>
          <a:xfrm>
            <a:off x="287228" y="1913180"/>
            <a:ext cx="5766731" cy="3414693"/>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200000"/>
              </a:lnSpc>
            </a:pPr>
            <a:r>
              <a:rPr lang="en-GB" dirty="0">
                <a:solidFill>
                  <a:schemeClr val="tx1"/>
                </a:solidFill>
                <a:latin typeface="+mj-lt"/>
              </a:rPr>
              <a:t>List of stakeholders whom this may concern:</a:t>
            </a:r>
          </a:p>
          <a:p>
            <a:pPr marL="342900" indent="-342900">
              <a:lnSpc>
                <a:spcPct val="200000"/>
              </a:lnSpc>
              <a:buAutoNum type="arabicPeriod"/>
            </a:pPr>
            <a:r>
              <a:rPr lang="en-GB" dirty="0">
                <a:solidFill>
                  <a:schemeClr val="tx1"/>
                </a:solidFill>
                <a:latin typeface="+mj-lt"/>
              </a:rPr>
              <a:t>…………………………………………………………</a:t>
            </a:r>
          </a:p>
          <a:p>
            <a:pPr marL="342900" indent="-342900">
              <a:lnSpc>
                <a:spcPct val="200000"/>
              </a:lnSpc>
              <a:buAutoNum type="arabicPeriod"/>
            </a:pPr>
            <a:r>
              <a:rPr lang="en-GB" dirty="0">
                <a:solidFill>
                  <a:schemeClr val="tx1"/>
                </a:solidFill>
                <a:latin typeface="+mj-lt"/>
              </a:rPr>
              <a:t>…………………………………………………………</a:t>
            </a:r>
          </a:p>
          <a:p>
            <a:pPr marL="342900" indent="-342900">
              <a:lnSpc>
                <a:spcPct val="200000"/>
              </a:lnSpc>
              <a:buAutoNum type="arabicPeriod"/>
            </a:pPr>
            <a:r>
              <a:rPr lang="en-GB" dirty="0">
                <a:solidFill>
                  <a:schemeClr val="tx1"/>
                </a:solidFill>
                <a:latin typeface="+mj-lt"/>
              </a:rPr>
              <a:t>…………………………………………………………</a:t>
            </a:r>
          </a:p>
        </p:txBody>
      </p:sp>
      <p:sp>
        <p:nvSpPr>
          <p:cNvPr id="9" name="Rectangle 8"/>
          <p:cNvSpPr/>
          <p:nvPr/>
        </p:nvSpPr>
        <p:spPr>
          <a:xfrm>
            <a:off x="6248400" y="1172889"/>
            <a:ext cx="5764924" cy="4154984"/>
          </a:xfrm>
          <a:prstGeom prst="rect">
            <a:avLst/>
          </a:prstGeom>
        </p:spPr>
        <p:txBody>
          <a:bodyPr wrap="square">
            <a:spAutoFit/>
          </a:bodyPr>
          <a:lstStyle/>
          <a:p>
            <a:r>
              <a:rPr lang="en-GB" sz="2400" i="1" dirty="0">
                <a:solidFill>
                  <a:srgbClr val="FF0000"/>
                </a:solidFill>
                <a:latin typeface="+mj-lt"/>
              </a:rPr>
              <a:t>“A stakeholder is a person or group of people with an interest or concern in something, especially a business.”</a:t>
            </a:r>
          </a:p>
          <a:p>
            <a:endParaRPr lang="en-GB" sz="2400" i="1" dirty="0">
              <a:latin typeface="+mj-lt"/>
            </a:endParaRPr>
          </a:p>
          <a:p>
            <a:r>
              <a:rPr lang="en-GB" sz="2400" i="1" dirty="0">
                <a:latin typeface="+mj-lt"/>
              </a:rPr>
              <a:t>Stakeholders include person(s) such as: </a:t>
            </a:r>
          </a:p>
          <a:p>
            <a:pPr marL="342900" indent="-342900">
              <a:buFont typeface="Arial" panose="020B0604020202020204" pitchFamily="34" charset="0"/>
              <a:buChar char="•"/>
            </a:pPr>
            <a:r>
              <a:rPr lang="en-GB" sz="2400" i="1" dirty="0">
                <a:latin typeface="+mj-lt"/>
              </a:rPr>
              <a:t>Customers</a:t>
            </a:r>
          </a:p>
          <a:p>
            <a:pPr marL="342900" indent="-342900">
              <a:buFont typeface="Arial" panose="020B0604020202020204" pitchFamily="34" charset="0"/>
              <a:buChar char="•"/>
            </a:pPr>
            <a:r>
              <a:rPr lang="en-GB" sz="2400" i="1" dirty="0">
                <a:latin typeface="+mj-lt"/>
              </a:rPr>
              <a:t>Businesses</a:t>
            </a:r>
          </a:p>
          <a:p>
            <a:pPr marL="342900" indent="-342900">
              <a:buFont typeface="Arial" panose="020B0604020202020204" pitchFamily="34" charset="0"/>
              <a:buChar char="•"/>
            </a:pPr>
            <a:r>
              <a:rPr lang="en-GB" sz="2400" i="1" dirty="0">
                <a:latin typeface="+mj-lt"/>
              </a:rPr>
              <a:t>Suppliers</a:t>
            </a:r>
          </a:p>
          <a:p>
            <a:pPr marL="342900" indent="-342900">
              <a:buFont typeface="Arial" panose="020B0604020202020204" pitchFamily="34" charset="0"/>
              <a:buChar char="•"/>
            </a:pPr>
            <a:r>
              <a:rPr lang="en-GB" sz="2400" i="1" dirty="0">
                <a:latin typeface="+mj-lt"/>
              </a:rPr>
              <a:t>Government</a:t>
            </a:r>
          </a:p>
          <a:p>
            <a:pPr marL="342900" indent="-342900">
              <a:buFont typeface="Arial" panose="020B0604020202020204" pitchFamily="34" charset="0"/>
              <a:buChar char="•"/>
            </a:pPr>
            <a:r>
              <a:rPr lang="en-GB" sz="2400" i="1" dirty="0">
                <a:latin typeface="+mj-lt"/>
              </a:rPr>
              <a:t>Local community</a:t>
            </a:r>
          </a:p>
          <a:p>
            <a:pPr marL="342900" indent="-342900">
              <a:buFont typeface="Arial" panose="020B0604020202020204" pitchFamily="34" charset="0"/>
              <a:buChar char="•"/>
            </a:pPr>
            <a:r>
              <a:rPr lang="en-GB" sz="2400" i="1" dirty="0">
                <a:latin typeface="+mj-lt"/>
              </a:rPr>
              <a:t>Employees </a:t>
            </a:r>
          </a:p>
        </p:txBody>
      </p:sp>
      <p:pic>
        <p:nvPicPr>
          <p:cNvPr id="11266" name="Picture 2" descr="Stakeholders Icons - Download Free Vector Icons | Noun Projec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88200" y="3422873"/>
            <a:ext cx="190500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54626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058DB212-BFA2-403F-85EF-DFD3FF6D973A}" type="slidenum">
              <a:rPr lang="en-US" noProof="0" smtClean="0"/>
              <a:pPr/>
              <a:t>11</a:t>
            </a:fld>
            <a:endParaRPr lang="en-US" noProof="0"/>
          </a:p>
        </p:txBody>
      </p:sp>
      <p:sp>
        <p:nvSpPr>
          <p:cNvPr id="3" name="TextBox 2"/>
          <p:cNvSpPr txBox="1"/>
          <p:nvPr/>
        </p:nvSpPr>
        <p:spPr>
          <a:xfrm>
            <a:off x="157163" y="128588"/>
            <a:ext cx="6515100" cy="461665"/>
          </a:xfrm>
          <a:prstGeom prst="rect">
            <a:avLst/>
          </a:prstGeom>
          <a:noFill/>
        </p:spPr>
        <p:txBody>
          <a:bodyPr wrap="square" rtlCol="0">
            <a:spAutoFit/>
          </a:bodyPr>
          <a:lstStyle/>
          <a:p>
            <a:r>
              <a:rPr lang="en-GB" sz="2400" b="1" u="sng" dirty="0">
                <a:latin typeface="+mj-lt"/>
              </a:rPr>
              <a:t>Command words</a:t>
            </a:r>
          </a:p>
        </p:txBody>
      </p:sp>
      <p:graphicFrame>
        <p:nvGraphicFramePr>
          <p:cNvPr id="4" name="Table 3"/>
          <p:cNvGraphicFramePr>
            <a:graphicFrameLocks noGrp="1"/>
          </p:cNvGraphicFramePr>
          <p:nvPr>
            <p:extLst/>
          </p:nvPr>
        </p:nvGraphicFramePr>
        <p:xfrm>
          <a:off x="329324" y="940381"/>
          <a:ext cx="10832661" cy="5573742"/>
        </p:xfrm>
        <a:graphic>
          <a:graphicData uri="http://schemas.openxmlformats.org/drawingml/2006/table">
            <a:tbl>
              <a:tblPr firstRow="1" bandRow="1">
                <a:tableStyleId>{5940675A-B579-460E-94D1-54222C63F5DA}</a:tableStyleId>
              </a:tblPr>
              <a:tblGrid>
                <a:gridCol w="3610887">
                  <a:extLst>
                    <a:ext uri="{9D8B030D-6E8A-4147-A177-3AD203B41FA5}">
                      <a16:colId xmlns:a16="http://schemas.microsoft.com/office/drawing/2014/main" val="2197169913"/>
                    </a:ext>
                  </a:extLst>
                </a:gridCol>
                <a:gridCol w="3610887">
                  <a:extLst>
                    <a:ext uri="{9D8B030D-6E8A-4147-A177-3AD203B41FA5}">
                      <a16:colId xmlns:a16="http://schemas.microsoft.com/office/drawing/2014/main" val="3251586866"/>
                    </a:ext>
                  </a:extLst>
                </a:gridCol>
                <a:gridCol w="3610887">
                  <a:extLst>
                    <a:ext uri="{9D8B030D-6E8A-4147-A177-3AD203B41FA5}">
                      <a16:colId xmlns:a16="http://schemas.microsoft.com/office/drawing/2014/main" val="2890356226"/>
                    </a:ext>
                  </a:extLst>
                </a:gridCol>
              </a:tblGrid>
              <a:tr h="667702">
                <a:tc>
                  <a:txBody>
                    <a:bodyPr/>
                    <a:lstStyle/>
                    <a:p>
                      <a:r>
                        <a:rPr lang="en-GB" sz="2400" dirty="0">
                          <a:latin typeface="+mj-lt"/>
                        </a:rPr>
                        <a:t>Ethica</a:t>
                      </a:r>
                      <a:r>
                        <a:rPr lang="en-GB" sz="2400" baseline="0" dirty="0">
                          <a:latin typeface="+mj-lt"/>
                        </a:rPr>
                        <a:t>l issues</a:t>
                      </a:r>
                      <a:endParaRPr lang="en-GB" sz="2400" dirty="0">
                        <a:latin typeface="+mj-lt"/>
                      </a:endParaRPr>
                    </a:p>
                  </a:txBody>
                  <a:tcPr>
                    <a:solidFill>
                      <a:schemeClr val="bg1">
                        <a:lumMod val="85000"/>
                      </a:schemeClr>
                    </a:solidFill>
                  </a:tcPr>
                </a:tc>
                <a:tc>
                  <a:txBody>
                    <a:bodyPr/>
                    <a:lstStyle/>
                    <a:p>
                      <a:r>
                        <a:rPr lang="en-GB" sz="2400" dirty="0">
                          <a:latin typeface="+mj-lt"/>
                        </a:rPr>
                        <a:t>Environmental</a:t>
                      </a:r>
                      <a:r>
                        <a:rPr lang="en-GB" sz="2400" baseline="0" dirty="0">
                          <a:latin typeface="+mj-lt"/>
                        </a:rPr>
                        <a:t> issues</a:t>
                      </a:r>
                      <a:endParaRPr lang="en-GB" sz="2400" dirty="0">
                        <a:latin typeface="+mj-lt"/>
                      </a:endParaRPr>
                    </a:p>
                  </a:txBody>
                  <a:tcPr>
                    <a:solidFill>
                      <a:schemeClr val="bg1">
                        <a:lumMod val="85000"/>
                      </a:schemeClr>
                    </a:solidFill>
                  </a:tcPr>
                </a:tc>
                <a:tc>
                  <a:txBody>
                    <a:bodyPr/>
                    <a:lstStyle/>
                    <a:p>
                      <a:r>
                        <a:rPr lang="en-GB" sz="2400" dirty="0">
                          <a:latin typeface="+mj-lt"/>
                        </a:rPr>
                        <a:t>Legal</a:t>
                      </a:r>
                      <a:r>
                        <a:rPr lang="en-GB" sz="2400" baseline="0" dirty="0">
                          <a:latin typeface="+mj-lt"/>
                        </a:rPr>
                        <a:t> issues</a:t>
                      </a:r>
                      <a:endParaRPr lang="en-GB" sz="2400" dirty="0">
                        <a:latin typeface="+mj-lt"/>
                      </a:endParaRPr>
                    </a:p>
                  </a:txBody>
                  <a:tcPr>
                    <a:solidFill>
                      <a:schemeClr val="bg1">
                        <a:lumMod val="85000"/>
                      </a:schemeClr>
                    </a:solidFill>
                  </a:tcPr>
                </a:tc>
                <a:extLst>
                  <a:ext uri="{0D108BD9-81ED-4DB2-BD59-A6C34878D82A}">
                    <a16:rowId xmlns:a16="http://schemas.microsoft.com/office/drawing/2014/main" val="584267656"/>
                  </a:ext>
                </a:extLst>
              </a:tr>
              <a:tr h="725214">
                <a:tc>
                  <a:txBody>
                    <a:bodyPr/>
                    <a:lstStyle/>
                    <a:p>
                      <a:r>
                        <a:rPr lang="en-GB" sz="1800" b="0" dirty="0">
                          <a:latin typeface="+mj-lt"/>
                        </a:rPr>
                        <a:t>Is it ethical?</a:t>
                      </a:r>
                    </a:p>
                  </a:txBody>
                  <a:tcPr/>
                </a:tc>
                <a:tc>
                  <a:txBody>
                    <a:bodyPr/>
                    <a:lstStyle/>
                    <a:p>
                      <a:r>
                        <a:rPr lang="en-GB" sz="1800" b="0" dirty="0">
                          <a:latin typeface="+mj-lt"/>
                        </a:rPr>
                        <a:t>Would it better for the environment?</a:t>
                      </a:r>
                    </a:p>
                  </a:txBody>
                  <a:tcPr/>
                </a:tc>
                <a:tc>
                  <a:txBody>
                    <a:bodyPr/>
                    <a:lstStyle/>
                    <a:p>
                      <a:r>
                        <a:rPr lang="en-GB" sz="1800" b="0" dirty="0">
                          <a:latin typeface="+mj-lt"/>
                        </a:rPr>
                        <a:t>You have to adhere to laws on the</a:t>
                      </a:r>
                      <a:r>
                        <a:rPr lang="en-GB" sz="1800" b="0" baseline="0" dirty="0">
                          <a:latin typeface="+mj-lt"/>
                        </a:rPr>
                        <a:t> road – how would this change?</a:t>
                      </a:r>
                      <a:endParaRPr lang="en-GB" sz="1800" b="0" dirty="0">
                        <a:latin typeface="+mj-lt"/>
                      </a:endParaRPr>
                    </a:p>
                  </a:txBody>
                  <a:tcPr/>
                </a:tc>
                <a:extLst>
                  <a:ext uri="{0D108BD9-81ED-4DB2-BD59-A6C34878D82A}">
                    <a16:rowId xmlns:a16="http://schemas.microsoft.com/office/drawing/2014/main" val="2062776491"/>
                  </a:ext>
                </a:extLst>
              </a:tr>
              <a:tr h="1254746">
                <a:tc>
                  <a:txBody>
                    <a:bodyPr/>
                    <a:lstStyle/>
                    <a:p>
                      <a:endParaRPr lang="en-GB" sz="1800" dirty="0">
                        <a:latin typeface="+mj-lt"/>
                      </a:endParaRPr>
                    </a:p>
                  </a:txBody>
                  <a:tcPr/>
                </a:tc>
                <a:tc>
                  <a:txBody>
                    <a:bodyPr/>
                    <a:lstStyle/>
                    <a:p>
                      <a:endParaRPr lang="en-GB" sz="1800" dirty="0">
                        <a:latin typeface="+mj-lt"/>
                      </a:endParaRPr>
                    </a:p>
                    <a:p>
                      <a:endParaRPr lang="en-GB" sz="1800" dirty="0">
                        <a:latin typeface="+mj-lt"/>
                      </a:endParaRPr>
                    </a:p>
                    <a:p>
                      <a:endParaRPr lang="en-GB" sz="1800" dirty="0">
                        <a:latin typeface="+mj-lt"/>
                      </a:endParaRPr>
                    </a:p>
                    <a:p>
                      <a:endParaRPr lang="en-GB" sz="1800" dirty="0">
                        <a:latin typeface="+mj-lt"/>
                      </a:endParaRPr>
                    </a:p>
                    <a:p>
                      <a:endParaRPr lang="en-GB" sz="1800" dirty="0">
                        <a:latin typeface="+mj-lt"/>
                      </a:endParaRPr>
                    </a:p>
                    <a:p>
                      <a:endParaRPr lang="en-GB" sz="1800" dirty="0">
                        <a:latin typeface="+mj-lt"/>
                      </a:endParaRPr>
                    </a:p>
                    <a:p>
                      <a:endParaRPr lang="en-GB" sz="1800" dirty="0">
                        <a:latin typeface="+mj-lt"/>
                      </a:endParaRPr>
                    </a:p>
                  </a:txBody>
                  <a:tcPr/>
                </a:tc>
                <a:tc>
                  <a:txBody>
                    <a:bodyPr/>
                    <a:lstStyle/>
                    <a:p>
                      <a:endParaRPr lang="en-GB" sz="1800" dirty="0">
                        <a:latin typeface="+mj-lt"/>
                      </a:endParaRPr>
                    </a:p>
                  </a:txBody>
                  <a:tcPr/>
                </a:tc>
                <a:extLst>
                  <a:ext uri="{0D108BD9-81ED-4DB2-BD59-A6C34878D82A}">
                    <a16:rowId xmlns:a16="http://schemas.microsoft.com/office/drawing/2014/main" val="1240599413"/>
                  </a:ext>
                </a:extLst>
              </a:tr>
              <a:tr h="763240">
                <a:tc>
                  <a:txBody>
                    <a:bodyPr/>
                    <a:lstStyle/>
                    <a:p>
                      <a:r>
                        <a:rPr lang="en-GB" sz="1800" dirty="0">
                          <a:latin typeface="+mj-lt"/>
                        </a:rPr>
                        <a:t>Which stakeholder(s)</a:t>
                      </a:r>
                      <a:r>
                        <a:rPr lang="en-GB" sz="1800" baseline="0" dirty="0">
                          <a:latin typeface="+mj-lt"/>
                        </a:rPr>
                        <a:t> is likely to affect?</a:t>
                      </a:r>
                      <a:endParaRPr lang="en-GB" sz="1800" dirty="0">
                        <a:latin typeface="+mj-lt"/>
                      </a:endParaRPr>
                    </a:p>
                  </a:txBody>
                  <a:tcPr/>
                </a:tc>
                <a:tc>
                  <a:txBody>
                    <a:bodyPr/>
                    <a:lstStyle/>
                    <a:p>
                      <a:r>
                        <a:rPr lang="en-GB" sz="1800" dirty="0">
                          <a:latin typeface="+mj-lt"/>
                        </a:rPr>
                        <a:t>Which stakeholder(s) is likely to affect?</a:t>
                      </a:r>
                    </a:p>
                    <a:p>
                      <a:endParaRPr lang="en-GB" sz="1800" dirty="0">
                        <a:latin typeface="+mj-lt"/>
                      </a:endParaRPr>
                    </a:p>
                  </a:txBody>
                  <a:tcPr/>
                </a:tc>
                <a:tc>
                  <a:txBody>
                    <a:bodyPr/>
                    <a:lstStyle/>
                    <a:p>
                      <a:r>
                        <a:rPr lang="en-GB" sz="1800" dirty="0">
                          <a:latin typeface="+mj-lt"/>
                        </a:rPr>
                        <a:t>Which stakeholder(s) is likely to affect?</a:t>
                      </a:r>
                    </a:p>
                    <a:p>
                      <a:endParaRPr lang="en-GB" sz="1800" dirty="0">
                        <a:latin typeface="+mj-lt"/>
                      </a:endParaRPr>
                    </a:p>
                  </a:txBody>
                  <a:tcPr/>
                </a:tc>
                <a:extLst>
                  <a:ext uri="{0D108BD9-81ED-4DB2-BD59-A6C34878D82A}">
                    <a16:rowId xmlns:a16="http://schemas.microsoft.com/office/drawing/2014/main" val="2266858477"/>
                  </a:ext>
                </a:extLst>
              </a:tr>
              <a:tr h="1254746">
                <a:tc>
                  <a:txBody>
                    <a:bodyPr/>
                    <a:lstStyle/>
                    <a:p>
                      <a:endParaRPr lang="en-GB" sz="1800" dirty="0">
                        <a:latin typeface="+mj-lt"/>
                      </a:endParaRPr>
                    </a:p>
                  </a:txBody>
                  <a:tcPr/>
                </a:tc>
                <a:tc>
                  <a:txBody>
                    <a:bodyPr/>
                    <a:lstStyle/>
                    <a:p>
                      <a:endParaRPr lang="en-GB" sz="1800" dirty="0">
                        <a:latin typeface="+mj-lt"/>
                      </a:endParaRPr>
                    </a:p>
                  </a:txBody>
                  <a:tcPr/>
                </a:tc>
                <a:tc>
                  <a:txBody>
                    <a:bodyPr/>
                    <a:lstStyle/>
                    <a:p>
                      <a:endParaRPr lang="en-GB" sz="1800" dirty="0">
                        <a:latin typeface="+mj-lt"/>
                      </a:endParaRPr>
                    </a:p>
                  </a:txBody>
                  <a:tcPr/>
                </a:tc>
                <a:extLst>
                  <a:ext uri="{0D108BD9-81ED-4DB2-BD59-A6C34878D82A}">
                    <a16:rowId xmlns:a16="http://schemas.microsoft.com/office/drawing/2014/main" val="283530542"/>
                  </a:ext>
                </a:extLst>
              </a:tr>
            </a:tbl>
          </a:graphicData>
        </a:graphic>
      </p:graphicFrame>
    </p:spTree>
    <p:extLst>
      <p:ext uri="{BB962C8B-B14F-4D97-AF65-F5344CB8AC3E}">
        <p14:creationId xmlns:p14="http://schemas.microsoft.com/office/powerpoint/2010/main" val="8584678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058DB212-BFA2-403F-85EF-DFD3FF6D973A}" type="slidenum">
              <a:rPr lang="en-US" noProof="0" smtClean="0"/>
              <a:pPr/>
              <a:t>12</a:t>
            </a:fld>
            <a:endParaRPr lang="en-US" noProof="0"/>
          </a:p>
        </p:txBody>
      </p:sp>
      <p:sp>
        <p:nvSpPr>
          <p:cNvPr id="3" name="TextBox 2"/>
          <p:cNvSpPr txBox="1"/>
          <p:nvPr/>
        </p:nvSpPr>
        <p:spPr>
          <a:xfrm>
            <a:off x="157163" y="128588"/>
            <a:ext cx="6515100" cy="461665"/>
          </a:xfrm>
          <a:prstGeom prst="rect">
            <a:avLst/>
          </a:prstGeom>
          <a:noFill/>
        </p:spPr>
        <p:txBody>
          <a:bodyPr wrap="square" rtlCol="0">
            <a:spAutoFit/>
          </a:bodyPr>
          <a:lstStyle/>
          <a:p>
            <a:r>
              <a:rPr lang="en-GB" sz="2400" b="1" u="sng" dirty="0">
                <a:latin typeface="+mj-lt"/>
              </a:rPr>
              <a:t>Command words</a:t>
            </a:r>
          </a:p>
        </p:txBody>
      </p:sp>
      <p:graphicFrame>
        <p:nvGraphicFramePr>
          <p:cNvPr id="4" name="Table 3"/>
          <p:cNvGraphicFramePr>
            <a:graphicFrameLocks noGrp="1"/>
          </p:cNvGraphicFramePr>
          <p:nvPr>
            <p:extLst/>
          </p:nvPr>
        </p:nvGraphicFramePr>
        <p:xfrm>
          <a:off x="329324" y="940381"/>
          <a:ext cx="10832661" cy="5736799"/>
        </p:xfrm>
        <a:graphic>
          <a:graphicData uri="http://schemas.openxmlformats.org/drawingml/2006/table">
            <a:tbl>
              <a:tblPr firstRow="1" bandRow="1">
                <a:tableStyleId>{5940675A-B579-460E-94D1-54222C63F5DA}</a:tableStyleId>
              </a:tblPr>
              <a:tblGrid>
                <a:gridCol w="3610887">
                  <a:extLst>
                    <a:ext uri="{9D8B030D-6E8A-4147-A177-3AD203B41FA5}">
                      <a16:colId xmlns:a16="http://schemas.microsoft.com/office/drawing/2014/main" val="2197169913"/>
                    </a:ext>
                  </a:extLst>
                </a:gridCol>
                <a:gridCol w="3610887">
                  <a:extLst>
                    <a:ext uri="{9D8B030D-6E8A-4147-A177-3AD203B41FA5}">
                      <a16:colId xmlns:a16="http://schemas.microsoft.com/office/drawing/2014/main" val="3251586866"/>
                    </a:ext>
                  </a:extLst>
                </a:gridCol>
                <a:gridCol w="3610887">
                  <a:extLst>
                    <a:ext uri="{9D8B030D-6E8A-4147-A177-3AD203B41FA5}">
                      <a16:colId xmlns:a16="http://schemas.microsoft.com/office/drawing/2014/main" val="2890356226"/>
                    </a:ext>
                  </a:extLst>
                </a:gridCol>
              </a:tblGrid>
              <a:tr h="639643">
                <a:tc>
                  <a:txBody>
                    <a:bodyPr/>
                    <a:lstStyle/>
                    <a:p>
                      <a:r>
                        <a:rPr lang="en-GB" sz="2400" dirty="0">
                          <a:latin typeface="+mj-lt"/>
                        </a:rPr>
                        <a:t>Ethica</a:t>
                      </a:r>
                      <a:r>
                        <a:rPr lang="en-GB" sz="2400" baseline="0" dirty="0">
                          <a:latin typeface="+mj-lt"/>
                        </a:rPr>
                        <a:t>l issues</a:t>
                      </a:r>
                      <a:endParaRPr lang="en-GB" sz="2400" dirty="0">
                        <a:latin typeface="+mj-lt"/>
                      </a:endParaRPr>
                    </a:p>
                  </a:txBody>
                  <a:tcPr>
                    <a:solidFill>
                      <a:schemeClr val="bg1">
                        <a:lumMod val="85000"/>
                      </a:schemeClr>
                    </a:solidFill>
                  </a:tcPr>
                </a:tc>
                <a:tc>
                  <a:txBody>
                    <a:bodyPr/>
                    <a:lstStyle/>
                    <a:p>
                      <a:r>
                        <a:rPr lang="en-GB" sz="2400" dirty="0">
                          <a:latin typeface="+mj-lt"/>
                        </a:rPr>
                        <a:t>Environmental</a:t>
                      </a:r>
                      <a:r>
                        <a:rPr lang="en-GB" sz="2400" baseline="0" dirty="0">
                          <a:latin typeface="+mj-lt"/>
                        </a:rPr>
                        <a:t> issues</a:t>
                      </a:r>
                      <a:endParaRPr lang="en-GB" sz="2400" dirty="0">
                        <a:latin typeface="+mj-lt"/>
                      </a:endParaRPr>
                    </a:p>
                  </a:txBody>
                  <a:tcPr>
                    <a:solidFill>
                      <a:schemeClr val="bg1">
                        <a:lumMod val="85000"/>
                      </a:schemeClr>
                    </a:solidFill>
                  </a:tcPr>
                </a:tc>
                <a:tc>
                  <a:txBody>
                    <a:bodyPr/>
                    <a:lstStyle/>
                    <a:p>
                      <a:r>
                        <a:rPr lang="en-GB" sz="2400" dirty="0">
                          <a:latin typeface="+mj-lt"/>
                        </a:rPr>
                        <a:t>Legal</a:t>
                      </a:r>
                      <a:r>
                        <a:rPr lang="en-GB" sz="2400" baseline="0" dirty="0">
                          <a:latin typeface="+mj-lt"/>
                        </a:rPr>
                        <a:t> issues</a:t>
                      </a:r>
                      <a:endParaRPr lang="en-GB" sz="2400" dirty="0">
                        <a:latin typeface="+mj-lt"/>
                      </a:endParaRPr>
                    </a:p>
                  </a:txBody>
                  <a:tcPr>
                    <a:solidFill>
                      <a:schemeClr val="bg1">
                        <a:lumMod val="85000"/>
                      </a:schemeClr>
                    </a:solidFill>
                  </a:tcPr>
                </a:tc>
                <a:extLst>
                  <a:ext uri="{0D108BD9-81ED-4DB2-BD59-A6C34878D82A}">
                    <a16:rowId xmlns:a16="http://schemas.microsoft.com/office/drawing/2014/main" val="584267656"/>
                  </a:ext>
                </a:extLst>
              </a:tr>
              <a:tr h="694738">
                <a:tc>
                  <a:txBody>
                    <a:bodyPr/>
                    <a:lstStyle/>
                    <a:p>
                      <a:r>
                        <a:rPr lang="en-GB" sz="1800" b="0" dirty="0">
                          <a:latin typeface="+mj-lt"/>
                        </a:rPr>
                        <a:t>Is it ethical?</a:t>
                      </a:r>
                    </a:p>
                  </a:txBody>
                  <a:tcPr/>
                </a:tc>
                <a:tc>
                  <a:txBody>
                    <a:bodyPr/>
                    <a:lstStyle/>
                    <a:p>
                      <a:r>
                        <a:rPr lang="en-GB" sz="1800" b="0" dirty="0">
                          <a:latin typeface="+mj-lt"/>
                        </a:rPr>
                        <a:t>Would it better for the environment?</a:t>
                      </a:r>
                    </a:p>
                  </a:txBody>
                  <a:tcPr/>
                </a:tc>
                <a:tc>
                  <a:txBody>
                    <a:bodyPr/>
                    <a:lstStyle/>
                    <a:p>
                      <a:r>
                        <a:rPr lang="en-GB" sz="1800" b="0" dirty="0">
                          <a:latin typeface="+mj-lt"/>
                        </a:rPr>
                        <a:t>You have to adhere to laws on the</a:t>
                      </a:r>
                      <a:r>
                        <a:rPr lang="en-GB" sz="1800" b="0" baseline="0" dirty="0">
                          <a:latin typeface="+mj-lt"/>
                        </a:rPr>
                        <a:t> road – how would this change?</a:t>
                      </a:r>
                      <a:endParaRPr lang="en-GB" sz="1800" b="0" dirty="0">
                        <a:latin typeface="+mj-lt"/>
                      </a:endParaRPr>
                    </a:p>
                  </a:txBody>
                  <a:tcPr/>
                </a:tc>
                <a:extLst>
                  <a:ext uri="{0D108BD9-81ED-4DB2-BD59-A6C34878D82A}">
                    <a16:rowId xmlns:a16="http://schemas.microsoft.com/office/drawing/2014/main" val="2062776491"/>
                  </a:ext>
                </a:extLst>
              </a:tr>
              <a:tr h="2189935">
                <a:tc>
                  <a:txBody>
                    <a:bodyPr/>
                    <a:lstStyle/>
                    <a:p>
                      <a:r>
                        <a:rPr lang="en-GB" sz="1800" dirty="0">
                          <a:latin typeface="+mj-lt"/>
                        </a:rPr>
                        <a:t>Driverless</a:t>
                      </a:r>
                      <a:r>
                        <a:rPr lang="en-GB" sz="1800" baseline="0" dirty="0">
                          <a:latin typeface="+mj-lt"/>
                        </a:rPr>
                        <a:t> cars might be expensive and not everyone could afford it due to the social divide.</a:t>
                      </a:r>
                    </a:p>
                    <a:p>
                      <a:endParaRPr lang="en-GB" sz="1800" baseline="0" dirty="0">
                        <a:latin typeface="+mj-lt"/>
                      </a:endParaRPr>
                    </a:p>
                    <a:p>
                      <a:r>
                        <a:rPr lang="en-GB" sz="1800" baseline="0" dirty="0">
                          <a:latin typeface="+mj-lt"/>
                        </a:rPr>
                        <a:t>Some jobs that require drivers won’t need them anymore, thus increasing the level of unemployment.</a:t>
                      </a:r>
                      <a:endParaRPr lang="en-GB" sz="1800" dirty="0">
                        <a:latin typeface="+mj-lt"/>
                      </a:endParaRPr>
                    </a:p>
                  </a:txBody>
                  <a:tcPr>
                    <a:solidFill>
                      <a:schemeClr val="accent6">
                        <a:lumMod val="20000"/>
                        <a:lumOff val="80000"/>
                      </a:schemeClr>
                    </a:solidFill>
                  </a:tcPr>
                </a:tc>
                <a:tc>
                  <a:txBody>
                    <a:bodyPr/>
                    <a:lstStyle/>
                    <a:p>
                      <a:r>
                        <a:rPr lang="en-GB" sz="1800" dirty="0">
                          <a:latin typeface="+mj-lt"/>
                        </a:rPr>
                        <a:t>It will use a lot of electricity</a:t>
                      </a:r>
                      <a:r>
                        <a:rPr lang="en-GB" sz="1800" baseline="0" dirty="0">
                          <a:latin typeface="+mj-lt"/>
                        </a:rPr>
                        <a:t> due to the in-built computer system that's consuming a great deal of energy.</a:t>
                      </a:r>
                    </a:p>
                    <a:p>
                      <a:endParaRPr lang="en-GB" sz="1800" baseline="0" dirty="0">
                        <a:latin typeface="+mj-lt"/>
                      </a:endParaRPr>
                    </a:p>
                    <a:p>
                      <a:r>
                        <a:rPr lang="en-GB" sz="1800" baseline="0" dirty="0">
                          <a:latin typeface="+mj-lt"/>
                        </a:rPr>
                        <a:t>It would be able to calculate the most efficient route, therefore saving petrol/diesel and reducing emissions.</a:t>
                      </a:r>
                      <a:endParaRPr lang="en-GB" sz="1800" dirty="0">
                        <a:latin typeface="+mj-lt"/>
                      </a:endParaRPr>
                    </a:p>
                  </a:txBody>
                  <a:tcPr>
                    <a:solidFill>
                      <a:schemeClr val="accent6">
                        <a:lumMod val="20000"/>
                        <a:lumOff val="80000"/>
                      </a:schemeClr>
                    </a:solidFill>
                  </a:tcPr>
                </a:tc>
                <a:tc>
                  <a:txBody>
                    <a:bodyPr/>
                    <a:lstStyle/>
                    <a:p>
                      <a:r>
                        <a:rPr lang="en-GB" sz="1800" dirty="0">
                          <a:latin typeface="+mj-lt"/>
                        </a:rPr>
                        <a:t>What if</a:t>
                      </a:r>
                      <a:r>
                        <a:rPr lang="en-GB" sz="1800" baseline="0" dirty="0">
                          <a:latin typeface="+mj-lt"/>
                        </a:rPr>
                        <a:t> they break the speed limit then who would be responsible?</a:t>
                      </a:r>
                    </a:p>
                    <a:p>
                      <a:endParaRPr lang="en-GB" sz="1800" baseline="0" dirty="0">
                        <a:latin typeface="+mj-lt"/>
                      </a:endParaRPr>
                    </a:p>
                    <a:p>
                      <a:r>
                        <a:rPr lang="en-GB" sz="1800" baseline="0" dirty="0">
                          <a:latin typeface="+mj-lt"/>
                        </a:rPr>
                        <a:t>What if the car kills or injures someone?</a:t>
                      </a:r>
                    </a:p>
                    <a:p>
                      <a:endParaRPr lang="en-GB" sz="1800" baseline="0" dirty="0">
                        <a:latin typeface="+mj-lt"/>
                      </a:endParaRPr>
                    </a:p>
                    <a:p>
                      <a:r>
                        <a:rPr lang="en-GB" sz="1800" baseline="0" dirty="0">
                          <a:latin typeface="+mj-lt"/>
                        </a:rPr>
                        <a:t>Who is to blame – the machine or person who owns it?</a:t>
                      </a:r>
                      <a:endParaRPr lang="en-GB" sz="1800" dirty="0">
                        <a:latin typeface="+mj-lt"/>
                      </a:endParaRPr>
                    </a:p>
                  </a:txBody>
                  <a:tcPr>
                    <a:solidFill>
                      <a:schemeClr val="accent6">
                        <a:lumMod val="20000"/>
                        <a:lumOff val="80000"/>
                      </a:schemeClr>
                    </a:solidFill>
                  </a:tcPr>
                </a:tc>
                <a:extLst>
                  <a:ext uri="{0D108BD9-81ED-4DB2-BD59-A6C34878D82A}">
                    <a16:rowId xmlns:a16="http://schemas.microsoft.com/office/drawing/2014/main" val="1240599413"/>
                  </a:ext>
                </a:extLst>
              </a:tr>
              <a:tr h="875974">
                <a:tc>
                  <a:txBody>
                    <a:bodyPr/>
                    <a:lstStyle/>
                    <a:p>
                      <a:r>
                        <a:rPr lang="en-GB" sz="1800" dirty="0">
                          <a:latin typeface="+mj-lt"/>
                        </a:rPr>
                        <a:t>Which stakeholder(s)</a:t>
                      </a:r>
                      <a:r>
                        <a:rPr lang="en-GB" sz="1800" baseline="0" dirty="0">
                          <a:latin typeface="+mj-lt"/>
                        </a:rPr>
                        <a:t> is likely to affect?</a:t>
                      </a:r>
                      <a:endParaRPr lang="en-GB" sz="1800" dirty="0">
                        <a:latin typeface="+mj-lt"/>
                      </a:endParaRPr>
                    </a:p>
                  </a:txBody>
                  <a:tcPr/>
                </a:tc>
                <a:tc>
                  <a:txBody>
                    <a:bodyPr/>
                    <a:lstStyle/>
                    <a:p>
                      <a:r>
                        <a:rPr lang="en-GB" sz="1800" dirty="0">
                          <a:latin typeface="+mj-lt"/>
                        </a:rPr>
                        <a:t>Which stakeholder(s) is likely to affect?</a:t>
                      </a:r>
                    </a:p>
                    <a:p>
                      <a:endParaRPr lang="en-GB" sz="1800" dirty="0">
                        <a:latin typeface="+mj-lt"/>
                      </a:endParaRPr>
                    </a:p>
                  </a:txBody>
                  <a:tcPr/>
                </a:tc>
                <a:tc>
                  <a:txBody>
                    <a:bodyPr/>
                    <a:lstStyle/>
                    <a:p>
                      <a:r>
                        <a:rPr lang="en-GB" sz="1800" dirty="0">
                          <a:latin typeface="+mj-lt"/>
                        </a:rPr>
                        <a:t>Which stakeholder(s) is likely to affect?</a:t>
                      </a:r>
                    </a:p>
                    <a:p>
                      <a:endParaRPr lang="en-GB" sz="1800" dirty="0">
                        <a:latin typeface="+mj-lt"/>
                      </a:endParaRPr>
                    </a:p>
                  </a:txBody>
                  <a:tcPr/>
                </a:tc>
                <a:extLst>
                  <a:ext uri="{0D108BD9-81ED-4DB2-BD59-A6C34878D82A}">
                    <a16:rowId xmlns:a16="http://schemas.microsoft.com/office/drawing/2014/main" val="2266858477"/>
                  </a:ext>
                </a:extLst>
              </a:tr>
              <a:tr h="1202018">
                <a:tc>
                  <a:txBody>
                    <a:bodyPr/>
                    <a:lstStyle/>
                    <a:p>
                      <a:r>
                        <a:rPr lang="en-GB" sz="1800" dirty="0">
                          <a:latin typeface="+mj-lt"/>
                        </a:rPr>
                        <a:t>Local community </a:t>
                      </a:r>
                    </a:p>
                    <a:p>
                      <a:r>
                        <a:rPr lang="en-GB" sz="1800" dirty="0">
                          <a:latin typeface="+mj-lt"/>
                        </a:rPr>
                        <a:t>Customers</a:t>
                      </a:r>
                    </a:p>
                    <a:p>
                      <a:r>
                        <a:rPr lang="en-GB" sz="1800" dirty="0">
                          <a:latin typeface="+mj-lt"/>
                        </a:rPr>
                        <a:t>Businesses</a:t>
                      </a:r>
                    </a:p>
                    <a:p>
                      <a:endParaRPr lang="en-GB" sz="1800" dirty="0">
                        <a:latin typeface="+mj-lt"/>
                      </a:endParaRPr>
                    </a:p>
                  </a:txBody>
                  <a:tcPr>
                    <a:solidFill>
                      <a:schemeClr val="accent5">
                        <a:lumMod val="20000"/>
                        <a:lumOff val="80000"/>
                      </a:schemeClr>
                    </a:solidFill>
                  </a:tcPr>
                </a:tc>
                <a:tc>
                  <a:txBody>
                    <a:bodyPr/>
                    <a:lstStyle/>
                    <a:p>
                      <a:r>
                        <a:rPr lang="en-GB" sz="1800" dirty="0">
                          <a:latin typeface="+mj-lt"/>
                        </a:rPr>
                        <a:t>Local community</a:t>
                      </a:r>
                    </a:p>
                    <a:p>
                      <a:r>
                        <a:rPr lang="en-GB" sz="1800" dirty="0">
                          <a:latin typeface="+mj-lt"/>
                        </a:rPr>
                        <a:t>Suppliers</a:t>
                      </a:r>
                    </a:p>
                  </a:txBody>
                  <a:tcPr>
                    <a:solidFill>
                      <a:schemeClr val="accent5">
                        <a:lumMod val="20000"/>
                        <a:lumOff val="80000"/>
                      </a:schemeClr>
                    </a:solidFill>
                  </a:tcPr>
                </a:tc>
                <a:tc>
                  <a:txBody>
                    <a:bodyPr/>
                    <a:lstStyle/>
                    <a:p>
                      <a:r>
                        <a:rPr lang="en-GB" sz="1800" dirty="0">
                          <a:latin typeface="+mj-lt"/>
                        </a:rPr>
                        <a:t>Customers</a:t>
                      </a:r>
                    </a:p>
                    <a:p>
                      <a:r>
                        <a:rPr lang="en-GB" sz="1800" dirty="0">
                          <a:latin typeface="+mj-lt"/>
                        </a:rPr>
                        <a:t>Government</a:t>
                      </a:r>
                    </a:p>
                  </a:txBody>
                  <a:tcPr>
                    <a:solidFill>
                      <a:schemeClr val="accent5">
                        <a:lumMod val="20000"/>
                        <a:lumOff val="80000"/>
                      </a:schemeClr>
                    </a:solidFill>
                  </a:tcPr>
                </a:tc>
                <a:extLst>
                  <a:ext uri="{0D108BD9-81ED-4DB2-BD59-A6C34878D82A}">
                    <a16:rowId xmlns:a16="http://schemas.microsoft.com/office/drawing/2014/main" val="283530542"/>
                  </a:ext>
                </a:extLst>
              </a:tr>
            </a:tbl>
          </a:graphicData>
        </a:graphic>
      </p:graphicFrame>
    </p:spTree>
    <p:extLst>
      <p:ext uri="{BB962C8B-B14F-4D97-AF65-F5344CB8AC3E}">
        <p14:creationId xmlns:p14="http://schemas.microsoft.com/office/powerpoint/2010/main" val="4427700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058DB212-BFA2-403F-85EF-DFD3FF6D973A}" type="slidenum">
              <a:rPr lang="en-US" noProof="0" smtClean="0"/>
              <a:pPr/>
              <a:t>13</a:t>
            </a:fld>
            <a:endParaRPr lang="en-US" noProof="0"/>
          </a:p>
        </p:txBody>
      </p:sp>
      <p:sp>
        <p:nvSpPr>
          <p:cNvPr id="3" name="TextBox 2"/>
          <p:cNvSpPr txBox="1"/>
          <p:nvPr/>
        </p:nvSpPr>
        <p:spPr>
          <a:xfrm>
            <a:off x="157163" y="128588"/>
            <a:ext cx="6515100" cy="461665"/>
          </a:xfrm>
          <a:prstGeom prst="rect">
            <a:avLst/>
          </a:prstGeom>
          <a:noFill/>
        </p:spPr>
        <p:txBody>
          <a:bodyPr wrap="square" rtlCol="0">
            <a:spAutoFit/>
          </a:bodyPr>
          <a:lstStyle/>
          <a:p>
            <a:r>
              <a:rPr lang="en-GB" sz="2400" b="1" u="sng" dirty="0">
                <a:latin typeface="+mj-lt"/>
              </a:rPr>
              <a:t>Command words</a:t>
            </a:r>
          </a:p>
        </p:txBody>
      </p:sp>
      <p:graphicFrame>
        <p:nvGraphicFramePr>
          <p:cNvPr id="4" name="Table 3"/>
          <p:cNvGraphicFramePr>
            <a:graphicFrameLocks noGrp="1"/>
          </p:cNvGraphicFramePr>
          <p:nvPr>
            <p:extLst/>
          </p:nvPr>
        </p:nvGraphicFramePr>
        <p:xfrm>
          <a:off x="329324" y="940381"/>
          <a:ext cx="3610887" cy="5602308"/>
        </p:xfrm>
        <a:graphic>
          <a:graphicData uri="http://schemas.openxmlformats.org/drawingml/2006/table">
            <a:tbl>
              <a:tblPr firstRow="1" bandRow="1">
                <a:tableStyleId>{5940675A-B579-460E-94D1-54222C63F5DA}</a:tableStyleId>
              </a:tblPr>
              <a:tblGrid>
                <a:gridCol w="3610887">
                  <a:extLst>
                    <a:ext uri="{9D8B030D-6E8A-4147-A177-3AD203B41FA5}">
                      <a16:colId xmlns:a16="http://schemas.microsoft.com/office/drawing/2014/main" val="2197169913"/>
                    </a:ext>
                  </a:extLst>
                </a:gridCol>
              </a:tblGrid>
              <a:tr h="639643">
                <a:tc>
                  <a:txBody>
                    <a:bodyPr/>
                    <a:lstStyle/>
                    <a:p>
                      <a:r>
                        <a:rPr lang="en-GB" sz="2400" dirty="0">
                          <a:latin typeface="+mj-lt"/>
                        </a:rPr>
                        <a:t>Ethica</a:t>
                      </a:r>
                      <a:r>
                        <a:rPr lang="en-GB" sz="2400" baseline="0" dirty="0">
                          <a:latin typeface="+mj-lt"/>
                        </a:rPr>
                        <a:t>l issues</a:t>
                      </a:r>
                      <a:endParaRPr lang="en-GB" sz="2400" dirty="0">
                        <a:latin typeface="+mj-lt"/>
                      </a:endParaRPr>
                    </a:p>
                  </a:txBody>
                  <a:tcPr>
                    <a:solidFill>
                      <a:schemeClr val="bg1">
                        <a:lumMod val="85000"/>
                      </a:schemeClr>
                    </a:solidFill>
                  </a:tcPr>
                </a:tc>
                <a:extLst>
                  <a:ext uri="{0D108BD9-81ED-4DB2-BD59-A6C34878D82A}">
                    <a16:rowId xmlns:a16="http://schemas.microsoft.com/office/drawing/2014/main" val="584267656"/>
                  </a:ext>
                </a:extLst>
              </a:tr>
              <a:tr h="694738">
                <a:tc>
                  <a:txBody>
                    <a:bodyPr/>
                    <a:lstStyle/>
                    <a:p>
                      <a:r>
                        <a:rPr lang="en-GB" sz="1800" b="0" dirty="0">
                          <a:latin typeface="+mj-lt"/>
                        </a:rPr>
                        <a:t>Is it ethical?</a:t>
                      </a:r>
                    </a:p>
                  </a:txBody>
                  <a:tcPr/>
                </a:tc>
                <a:extLst>
                  <a:ext uri="{0D108BD9-81ED-4DB2-BD59-A6C34878D82A}">
                    <a16:rowId xmlns:a16="http://schemas.microsoft.com/office/drawing/2014/main" val="2062776491"/>
                  </a:ext>
                </a:extLst>
              </a:tr>
              <a:tr h="2189935">
                <a:tc>
                  <a:txBody>
                    <a:bodyPr/>
                    <a:lstStyle/>
                    <a:p>
                      <a:r>
                        <a:rPr lang="en-GB" sz="1800" dirty="0">
                          <a:latin typeface="+mj-lt"/>
                        </a:rPr>
                        <a:t>Driverless</a:t>
                      </a:r>
                      <a:r>
                        <a:rPr lang="en-GB" sz="1800" baseline="0" dirty="0">
                          <a:latin typeface="+mj-lt"/>
                        </a:rPr>
                        <a:t> cars might be expensive and not everyone could afford it due to the social divide.</a:t>
                      </a:r>
                    </a:p>
                    <a:p>
                      <a:endParaRPr lang="en-GB" sz="1800" baseline="0" dirty="0">
                        <a:latin typeface="+mj-lt"/>
                      </a:endParaRPr>
                    </a:p>
                    <a:p>
                      <a:r>
                        <a:rPr lang="en-GB" sz="1800" baseline="0" dirty="0">
                          <a:latin typeface="+mj-lt"/>
                        </a:rPr>
                        <a:t>Some jobs that require drivers won’t need them anymore, thus increasing the level of unemployment.</a:t>
                      </a:r>
                      <a:endParaRPr lang="en-GB" sz="1800" dirty="0">
                        <a:latin typeface="+mj-lt"/>
                      </a:endParaRPr>
                    </a:p>
                  </a:txBody>
                  <a:tcPr>
                    <a:solidFill>
                      <a:schemeClr val="accent6">
                        <a:lumMod val="20000"/>
                        <a:lumOff val="80000"/>
                      </a:schemeClr>
                    </a:solidFill>
                  </a:tcPr>
                </a:tc>
                <a:extLst>
                  <a:ext uri="{0D108BD9-81ED-4DB2-BD59-A6C34878D82A}">
                    <a16:rowId xmlns:a16="http://schemas.microsoft.com/office/drawing/2014/main" val="1240599413"/>
                  </a:ext>
                </a:extLst>
              </a:tr>
              <a:tr h="875974">
                <a:tc>
                  <a:txBody>
                    <a:bodyPr/>
                    <a:lstStyle/>
                    <a:p>
                      <a:r>
                        <a:rPr lang="en-GB" sz="1800" dirty="0">
                          <a:latin typeface="+mj-lt"/>
                        </a:rPr>
                        <a:t>Which stakeholder(s)</a:t>
                      </a:r>
                      <a:r>
                        <a:rPr lang="en-GB" sz="1800" baseline="0" dirty="0">
                          <a:latin typeface="+mj-lt"/>
                        </a:rPr>
                        <a:t> is likely to affect?</a:t>
                      </a:r>
                      <a:endParaRPr lang="en-GB" sz="1800" dirty="0">
                        <a:latin typeface="+mj-lt"/>
                      </a:endParaRPr>
                    </a:p>
                  </a:txBody>
                  <a:tcPr/>
                </a:tc>
                <a:extLst>
                  <a:ext uri="{0D108BD9-81ED-4DB2-BD59-A6C34878D82A}">
                    <a16:rowId xmlns:a16="http://schemas.microsoft.com/office/drawing/2014/main" val="2266858477"/>
                  </a:ext>
                </a:extLst>
              </a:tr>
              <a:tr h="1202018">
                <a:tc>
                  <a:txBody>
                    <a:bodyPr/>
                    <a:lstStyle/>
                    <a:p>
                      <a:r>
                        <a:rPr lang="en-GB" sz="1800" dirty="0">
                          <a:latin typeface="+mj-lt"/>
                        </a:rPr>
                        <a:t>Local community </a:t>
                      </a:r>
                    </a:p>
                    <a:p>
                      <a:r>
                        <a:rPr lang="en-GB" sz="1800" dirty="0">
                          <a:latin typeface="+mj-lt"/>
                        </a:rPr>
                        <a:t>Customers</a:t>
                      </a:r>
                    </a:p>
                    <a:p>
                      <a:r>
                        <a:rPr lang="en-GB" sz="1800" dirty="0">
                          <a:latin typeface="+mj-lt"/>
                        </a:rPr>
                        <a:t>Businesses</a:t>
                      </a:r>
                    </a:p>
                    <a:p>
                      <a:endParaRPr lang="en-GB" sz="1800" dirty="0">
                        <a:latin typeface="+mj-lt"/>
                      </a:endParaRPr>
                    </a:p>
                  </a:txBody>
                  <a:tcPr>
                    <a:solidFill>
                      <a:schemeClr val="accent5">
                        <a:lumMod val="20000"/>
                        <a:lumOff val="80000"/>
                      </a:schemeClr>
                    </a:solidFill>
                  </a:tcPr>
                </a:tc>
                <a:extLst>
                  <a:ext uri="{0D108BD9-81ED-4DB2-BD59-A6C34878D82A}">
                    <a16:rowId xmlns:a16="http://schemas.microsoft.com/office/drawing/2014/main" val="283530542"/>
                  </a:ext>
                </a:extLst>
              </a:tr>
            </a:tbl>
          </a:graphicData>
        </a:graphic>
      </p:graphicFrame>
      <p:sp>
        <p:nvSpPr>
          <p:cNvPr id="6" name="Rectangle 5"/>
          <p:cNvSpPr/>
          <p:nvPr/>
        </p:nvSpPr>
        <p:spPr>
          <a:xfrm>
            <a:off x="4197074" y="940381"/>
            <a:ext cx="7800485" cy="5602308"/>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2000" i="1" dirty="0">
                <a:solidFill>
                  <a:schemeClr val="tx1"/>
                </a:solidFill>
                <a:latin typeface="+mj-lt"/>
              </a:rPr>
              <a:t>“Most people would agree that driverless cars are the future” </a:t>
            </a:r>
          </a:p>
          <a:p>
            <a:endParaRPr lang="en-GB" sz="2000" dirty="0">
              <a:solidFill>
                <a:schemeClr val="tx1"/>
              </a:solidFill>
              <a:latin typeface="+mj-lt"/>
            </a:endParaRPr>
          </a:p>
          <a:p>
            <a:r>
              <a:rPr lang="en-GB" sz="2000" dirty="0">
                <a:solidFill>
                  <a:schemeClr val="tx1"/>
                </a:solidFill>
                <a:latin typeface="+mj-lt"/>
              </a:rPr>
              <a:t>Discuss the impact of increased use of driverless cars. (8 marks) </a:t>
            </a:r>
          </a:p>
          <a:p>
            <a:endParaRPr lang="en-GB" sz="2000" dirty="0">
              <a:solidFill>
                <a:schemeClr val="tx1"/>
              </a:solidFill>
              <a:latin typeface="+mj-lt"/>
            </a:endParaRPr>
          </a:p>
          <a:p>
            <a:r>
              <a:rPr lang="en-GB" sz="2000" dirty="0">
                <a:solidFill>
                  <a:schemeClr val="tx1"/>
                </a:solidFill>
                <a:latin typeface="+mj-lt"/>
              </a:rPr>
              <a:t>In your answers you might consider the impact on:</a:t>
            </a:r>
          </a:p>
          <a:p>
            <a:pPr marL="285750" lvl="0" indent="-285750">
              <a:buFont typeface="Arial" panose="020B0604020202020204" pitchFamily="34" charset="0"/>
              <a:buChar char="•"/>
            </a:pPr>
            <a:r>
              <a:rPr lang="en-GB" sz="2000" dirty="0">
                <a:solidFill>
                  <a:schemeClr val="tx1"/>
                </a:solidFill>
                <a:latin typeface="+mj-lt"/>
              </a:rPr>
              <a:t>Stakeholders</a:t>
            </a:r>
          </a:p>
          <a:p>
            <a:pPr marL="285750" lvl="0" indent="-285750">
              <a:buFont typeface="Arial" panose="020B0604020202020204" pitchFamily="34" charset="0"/>
              <a:buChar char="•"/>
            </a:pPr>
            <a:r>
              <a:rPr lang="en-GB" sz="2000" dirty="0">
                <a:solidFill>
                  <a:schemeClr val="tx1"/>
                </a:solidFill>
                <a:latin typeface="+mj-lt"/>
              </a:rPr>
              <a:t>Legal issues</a:t>
            </a:r>
          </a:p>
          <a:p>
            <a:pPr marL="285750" lvl="0" indent="-285750">
              <a:buFont typeface="Arial" panose="020B0604020202020204" pitchFamily="34" charset="0"/>
              <a:buChar char="•"/>
            </a:pPr>
            <a:r>
              <a:rPr lang="en-GB" sz="2000" dirty="0">
                <a:solidFill>
                  <a:schemeClr val="tx1"/>
                </a:solidFill>
                <a:latin typeface="+mj-lt"/>
              </a:rPr>
              <a:t>Ethical issues</a:t>
            </a:r>
          </a:p>
          <a:p>
            <a:pPr marL="285750" lvl="0" indent="-285750">
              <a:buFont typeface="Arial" panose="020B0604020202020204" pitchFamily="34" charset="0"/>
              <a:buChar char="•"/>
            </a:pPr>
            <a:r>
              <a:rPr lang="en-GB" sz="2000" dirty="0">
                <a:solidFill>
                  <a:schemeClr val="tx1"/>
                </a:solidFill>
                <a:latin typeface="+mj-lt"/>
              </a:rPr>
              <a:t>Environmental issues</a:t>
            </a:r>
          </a:p>
          <a:p>
            <a:pPr marL="285750" lvl="0" indent="-285750">
              <a:buFont typeface="Arial" panose="020B0604020202020204" pitchFamily="34" charset="0"/>
              <a:buChar char="•"/>
            </a:pPr>
            <a:endParaRPr lang="en-GB" sz="2000" dirty="0">
              <a:solidFill>
                <a:schemeClr val="tx1"/>
              </a:solidFill>
              <a:latin typeface="+mj-lt"/>
            </a:endParaRPr>
          </a:p>
          <a:p>
            <a:pPr lvl="0"/>
            <a:endParaRPr lang="en-GB" sz="2000" dirty="0">
              <a:solidFill>
                <a:schemeClr val="tx1"/>
              </a:solidFill>
              <a:latin typeface="+mj-lt"/>
            </a:endParaRPr>
          </a:p>
          <a:p>
            <a:pPr lvl="0"/>
            <a:r>
              <a:rPr lang="en-GB" sz="2000" u="sng" dirty="0">
                <a:solidFill>
                  <a:schemeClr val="tx1"/>
                </a:solidFill>
                <a:latin typeface="+mj-lt"/>
              </a:rPr>
              <a:t>Ethical issues</a:t>
            </a:r>
            <a:endParaRPr lang="en-GB" u="sng" dirty="0">
              <a:solidFill>
                <a:schemeClr val="tx1"/>
              </a:solidFill>
              <a:latin typeface="+mj-lt"/>
            </a:endParaRPr>
          </a:p>
          <a:p>
            <a:pPr lvl="0"/>
            <a:r>
              <a:rPr lang="en-GB" sz="2000" dirty="0">
                <a:solidFill>
                  <a:schemeClr val="tx1"/>
                </a:solidFill>
                <a:latin typeface="+mj-lt"/>
              </a:rPr>
              <a:t>Driverless cars might be expensive and not every customer will be able to afford it because of the diverse levels of disposable income (social divide)</a:t>
            </a:r>
          </a:p>
          <a:p>
            <a:pPr lvl="0"/>
            <a:r>
              <a:rPr lang="en-GB" sz="2000" dirty="0">
                <a:solidFill>
                  <a:schemeClr val="tx1"/>
                </a:solidFill>
                <a:latin typeface="+mj-lt"/>
              </a:rPr>
              <a:t>In addition to this, some jobs that require drivers won’t be required and this will lead to drivers losing their jobs and increasing levels of unemployment.</a:t>
            </a:r>
          </a:p>
          <a:p>
            <a:pPr lvl="0"/>
            <a:r>
              <a:rPr lang="en-GB" sz="2000" dirty="0">
                <a:solidFill>
                  <a:schemeClr val="tx1"/>
                </a:solidFill>
                <a:latin typeface="+mj-lt"/>
              </a:rPr>
              <a:t>…………………………………………………………………………………………………………………………………………………………</a:t>
            </a:r>
          </a:p>
          <a:p>
            <a:pPr lvl="0"/>
            <a:endParaRPr lang="en-GB" sz="2000" dirty="0">
              <a:solidFill>
                <a:schemeClr val="tx1"/>
              </a:solidFill>
              <a:latin typeface="+mj-lt"/>
            </a:endParaRPr>
          </a:p>
        </p:txBody>
      </p:sp>
    </p:spTree>
    <p:extLst>
      <p:ext uri="{BB962C8B-B14F-4D97-AF65-F5344CB8AC3E}">
        <p14:creationId xmlns:p14="http://schemas.microsoft.com/office/powerpoint/2010/main" val="39877810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058DB212-BFA2-403F-85EF-DFD3FF6D973A}" type="slidenum">
              <a:rPr lang="en-US" noProof="0" smtClean="0"/>
              <a:pPr/>
              <a:t>14</a:t>
            </a:fld>
            <a:endParaRPr lang="en-US" noProof="0"/>
          </a:p>
        </p:txBody>
      </p:sp>
      <p:sp>
        <p:nvSpPr>
          <p:cNvPr id="3" name="TextBox 2"/>
          <p:cNvSpPr txBox="1"/>
          <p:nvPr/>
        </p:nvSpPr>
        <p:spPr>
          <a:xfrm>
            <a:off x="157163" y="128588"/>
            <a:ext cx="6515100" cy="461665"/>
          </a:xfrm>
          <a:prstGeom prst="rect">
            <a:avLst/>
          </a:prstGeom>
          <a:noFill/>
        </p:spPr>
        <p:txBody>
          <a:bodyPr wrap="square" rtlCol="0">
            <a:spAutoFit/>
          </a:bodyPr>
          <a:lstStyle/>
          <a:p>
            <a:r>
              <a:rPr lang="en-GB" sz="2400" b="1" u="sng" dirty="0">
                <a:latin typeface="+mj-lt"/>
              </a:rPr>
              <a:t>Command words</a:t>
            </a:r>
          </a:p>
        </p:txBody>
      </p:sp>
      <p:graphicFrame>
        <p:nvGraphicFramePr>
          <p:cNvPr id="4" name="Table 3"/>
          <p:cNvGraphicFramePr>
            <a:graphicFrameLocks noGrp="1"/>
          </p:cNvGraphicFramePr>
          <p:nvPr>
            <p:extLst/>
          </p:nvPr>
        </p:nvGraphicFramePr>
        <p:xfrm>
          <a:off x="329324" y="940381"/>
          <a:ext cx="3610887" cy="5640734"/>
        </p:xfrm>
        <a:graphic>
          <a:graphicData uri="http://schemas.openxmlformats.org/drawingml/2006/table">
            <a:tbl>
              <a:tblPr firstRow="1" bandRow="1">
                <a:tableStyleId>{5940675A-B579-460E-94D1-54222C63F5DA}</a:tableStyleId>
              </a:tblPr>
              <a:tblGrid>
                <a:gridCol w="3610887">
                  <a:extLst>
                    <a:ext uri="{9D8B030D-6E8A-4147-A177-3AD203B41FA5}">
                      <a16:colId xmlns:a16="http://schemas.microsoft.com/office/drawing/2014/main" val="3251586866"/>
                    </a:ext>
                  </a:extLst>
                </a:gridCol>
              </a:tblGrid>
              <a:tr h="639643">
                <a:tc>
                  <a:txBody>
                    <a:bodyPr/>
                    <a:lstStyle/>
                    <a:p>
                      <a:r>
                        <a:rPr lang="en-GB" sz="2400" dirty="0">
                          <a:latin typeface="+mj-lt"/>
                        </a:rPr>
                        <a:t>Environmental</a:t>
                      </a:r>
                      <a:r>
                        <a:rPr lang="en-GB" sz="2400" baseline="0" dirty="0">
                          <a:latin typeface="+mj-lt"/>
                        </a:rPr>
                        <a:t> issues</a:t>
                      </a:r>
                      <a:endParaRPr lang="en-GB" sz="2400" dirty="0">
                        <a:latin typeface="+mj-lt"/>
                      </a:endParaRPr>
                    </a:p>
                  </a:txBody>
                  <a:tcPr>
                    <a:solidFill>
                      <a:schemeClr val="bg1">
                        <a:lumMod val="85000"/>
                      </a:schemeClr>
                    </a:solidFill>
                  </a:tcPr>
                </a:tc>
                <a:extLst>
                  <a:ext uri="{0D108BD9-81ED-4DB2-BD59-A6C34878D82A}">
                    <a16:rowId xmlns:a16="http://schemas.microsoft.com/office/drawing/2014/main" val="584267656"/>
                  </a:ext>
                </a:extLst>
              </a:tr>
              <a:tr h="694738">
                <a:tc>
                  <a:txBody>
                    <a:bodyPr/>
                    <a:lstStyle/>
                    <a:p>
                      <a:r>
                        <a:rPr lang="en-GB" sz="1800" b="0" dirty="0">
                          <a:latin typeface="+mj-lt"/>
                        </a:rPr>
                        <a:t>Would it better for the environment?</a:t>
                      </a:r>
                    </a:p>
                  </a:txBody>
                  <a:tcPr/>
                </a:tc>
                <a:extLst>
                  <a:ext uri="{0D108BD9-81ED-4DB2-BD59-A6C34878D82A}">
                    <a16:rowId xmlns:a16="http://schemas.microsoft.com/office/drawing/2014/main" val="2062776491"/>
                  </a:ext>
                </a:extLst>
              </a:tr>
              <a:tr h="2189935">
                <a:tc>
                  <a:txBody>
                    <a:bodyPr/>
                    <a:lstStyle/>
                    <a:p>
                      <a:r>
                        <a:rPr lang="en-GB" sz="1800" dirty="0">
                          <a:latin typeface="+mj-lt"/>
                        </a:rPr>
                        <a:t>It will use a lot of electricity</a:t>
                      </a:r>
                      <a:r>
                        <a:rPr lang="en-GB" sz="1800" baseline="0" dirty="0">
                          <a:latin typeface="+mj-lt"/>
                        </a:rPr>
                        <a:t> due to the in-built computer system that's consuming a great deal of energy.</a:t>
                      </a:r>
                    </a:p>
                    <a:p>
                      <a:endParaRPr lang="en-GB" sz="1800" baseline="0" dirty="0">
                        <a:latin typeface="+mj-lt"/>
                      </a:endParaRPr>
                    </a:p>
                    <a:p>
                      <a:r>
                        <a:rPr lang="en-GB" sz="1800" baseline="0" dirty="0">
                          <a:latin typeface="+mj-lt"/>
                        </a:rPr>
                        <a:t>It would be able to calculate the most efficient route, therefore saving petrol/diesel and reducing emissions.</a:t>
                      </a:r>
                      <a:endParaRPr lang="en-GB" sz="1800" dirty="0">
                        <a:latin typeface="+mj-lt"/>
                      </a:endParaRPr>
                    </a:p>
                  </a:txBody>
                  <a:tcPr>
                    <a:solidFill>
                      <a:schemeClr val="accent6">
                        <a:lumMod val="20000"/>
                        <a:lumOff val="80000"/>
                      </a:schemeClr>
                    </a:solidFill>
                  </a:tcPr>
                </a:tc>
                <a:extLst>
                  <a:ext uri="{0D108BD9-81ED-4DB2-BD59-A6C34878D82A}">
                    <a16:rowId xmlns:a16="http://schemas.microsoft.com/office/drawing/2014/main" val="1240599413"/>
                  </a:ext>
                </a:extLst>
              </a:tr>
              <a:tr h="875974">
                <a:tc>
                  <a:txBody>
                    <a:bodyPr/>
                    <a:lstStyle/>
                    <a:p>
                      <a:r>
                        <a:rPr lang="en-GB" sz="1800" dirty="0">
                          <a:latin typeface="+mj-lt"/>
                        </a:rPr>
                        <a:t>Which stakeholder(s) is likely to affect?</a:t>
                      </a:r>
                    </a:p>
                    <a:p>
                      <a:endParaRPr lang="en-GB" sz="1800" dirty="0">
                        <a:latin typeface="+mj-lt"/>
                      </a:endParaRPr>
                    </a:p>
                  </a:txBody>
                  <a:tcPr/>
                </a:tc>
                <a:extLst>
                  <a:ext uri="{0D108BD9-81ED-4DB2-BD59-A6C34878D82A}">
                    <a16:rowId xmlns:a16="http://schemas.microsoft.com/office/drawing/2014/main" val="2266858477"/>
                  </a:ext>
                </a:extLst>
              </a:tr>
              <a:tr h="1202018">
                <a:tc>
                  <a:txBody>
                    <a:bodyPr/>
                    <a:lstStyle/>
                    <a:p>
                      <a:r>
                        <a:rPr lang="en-GB" sz="1800" dirty="0">
                          <a:latin typeface="+mj-lt"/>
                        </a:rPr>
                        <a:t>Local community</a:t>
                      </a:r>
                    </a:p>
                    <a:p>
                      <a:r>
                        <a:rPr lang="en-GB" sz="1800" dirty="0">
                          <a:latin typeface="+mj-lt"/>
                        </a:rPr>
                        <a:t>Suppliers</a:t>
                      </a:r>
                    </a:p>
                  </a:txBody>
                  <a:tcPr>
                    <a:solidFill>
                      <a:schemeClr val="accent5">
                        <a:lumMod val="20000"/>
                        <a:lumOff val="80000"/>
                      </a:schemeClr>
                    </a:solidFill>
                  </a:tcPr>
                </a:tc>
                <a:extLst>
                  <a:ext uri="{0D108BD9-81ED-4DB2-BD59-A6C34878D82A}">
                    <a16:rowId xmlns:a16="http://schemas.microsoft.com/office/drawing/2014/main" val="283530542"/>
                  </a:ext>
                </a:extLst>
              </a:tr>
            </a:tbl>
          </a:graphicData>
        </a:graphic>
      </p:graphicFrame>
      <p:sp>
        <p:nvSpPr>
          <p:cNvPr id="5" name="Rectangle 4"/>
          <p:cNvSpPr/>
          <p:nvPr/>
        </p:nvSpPr>
        <p:spPr>
          <a:xfrm>
            <a:off x="4197074" y="940381"/>
            <a:ext cx="7800485" cy="5602308"/>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r>
              <a:rPr lang="en-GB" sz="2000" u="sng" dirty="0">
                <a:solidFill>
                  <a:schemeClr val="tx1"/>
                </a:solidFill>
                <a:latin typeface="+mj-lt"/>
              </a:rPr>
              <a:t>Ethical issues</a:t>
            </a:r>
            <a:endParaRPr lang="en-GB" u="sng" dirty="0">
              <a:solidFill>
                <a:schemeClr val="tx1"/>
              </a:solidFill>
              <a:latin typeface="+mj-lt"/>
            </a:endParaRPr>
          </a:p>
          <a:p>
            <a:pPr lvl="0"/>
            <a:r>
              <a:rPr lang="en-GB" sz="2000" dirty="0">
                <a:solidFill>
                  <a:schemeClr val="tx1"/>
                </a:solidFill>
                <a:latin typeface="+mj-lt"/>
              </a:rPr>
              <a:t>Driverless cars might be expensive and not every customer will be able to afford it because of the diverse levels of disposable income (social divide)</a:t>
            </a:r>
          </a:p>
          <a:p>
            <a:pPr lvl="0"/>
            <a:r>
              <a:rPr lang="en-GB" sz="2000" dirty="0">
                <a:solidFill>
                  <a:schemeClr val="tx1"/>
                </a:solidFill>
                <a:latin typeface="+mj-lt"/>
              </a:rPr>
              <a:t>In addition to this, some jobs that require drivers won’t be required and this will lead to drivers losing their jobs and increasing levels of unemployment.</a:t>
            </a:r>
          </a:p>
          <a:p>
            <a:pPr lvl="0"/>
            <a:endParaRPr lang="en-GB" sz="2000" dirty="0">
              <a:solidFill>
                <a:schemeClr val="tx1"/>
              </a:solidFill>
              <a:latin typeface="+mj-lt"/>
            </a:endParaRPr>
          </a:p>
          <a:p>
            <a:pPr lvl="0"/>
            <a:r>
              <a:rPr lang="en-GB" sz="2000" u="sng" dirty="0">
                <a:solidFill>
                  <a:schemeClr val="tx1"/>
                </a:solidFill>
                <a:latin typeface="+mj-lt"/>
              </a:rPr>
              <a:t>Environmental issues</a:t>
            </a:r>
          </a:p>
          <a:p>
            <a:pPr lvl="0"/>
            <a:r>
              <a:rPr lang="en-GB" sz="2000" dirty="0">
                <a:solidFill>
                  <a:schemeClr val="tx1"/>
                </a:solidFill>
                <a:latin typeface="+mj-lt"/>
              </a:rPr>
              <a:t>Because the car is being controlled by a computer system, this may require a lot of processing power and therefore could increase energy consumption. This could additional pressure on internet service providers and energy providers. However, with a built-in live GPS it could calculate the most efficient route, therefore reducing emissions and creating a cleaner environment in which residents can feel safe.</a:t>
            </a:r>
          </a:p>
        </p:txBody>
      </p:sp>
    </p:spTree>
    <p:extLst>
      <p:ext uri="{BB962C8B-B14F-4D97-AF65-F5344CB8AC3E}">
        <p14:creationId xmlns:p14="http://schemas.microsoft.com/office/powerpoint/2010/main" val="29101019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058DB212-BFA2-403F-85EF-DFD3FF6D973A}" type="slidenum">
              <a:rPr lang="en-US" noProof="0" smtClean="0"/>
              <a:pPr/>
              <a:t>15</a:t>
            </a:fld>
            <a:endParaRPr lang="en-US" noProof="0"/>
          </a:p>
        </p:txBody>
      </p:sp>
      <p:sp>
        <p:nvSpPr>
          <p:cNvPr id="3" name="TextBox 2"/>
          <p:cNvSpPr txBox="1"/>
          <p:nvPr/>
        </p:nvSpPr>
        <p:spPr>
          <a:xfrm>
            <a:off x="157163" y="128588"/>
            <a:ext cx="6515100" cy="461665"/>
          </a:xfrm>
          <a:prstGeom prst="rect">
            <a:avLst/>
          </a:prstGeom>
          <a:noFill/>
        </p:spPr>
        <p:txBody>
          <a:bodyPr wrap="square" rtlCol="0">
            <a:spAutoFit/>
          </a:bodyPr>
          <a:lstStyle/>
          <a:p>
            <a:r>
              <a:rPr lang="en-GB" sz="2400" b="1" u="sng" dirty="0">
                <a:latin typeface="+mj-lt"/>
              </a:rPr>
              <a:t>Command words</a:t>
            </a:r>
          </a:p>
        </p:txBody>
      </p:sp>
      <p:graphicFrame>
        <p:nvGraphicFramePr>
          <p:cNvPr id="4" name="Table 3"/>
          <p:cNvGraphicFramePr>
            <a:graphicFrameLocks noGrp="1"/>
          </p:cNvGraphicFramePr>
          <p:nvPr>
            <p:extLst/>
          </p:nvPr>
        </p:nvGraphicFramePr>
        <p:xfrm>
          <a:off x="329324" y="940381"/>
          <a:ext cx="3610887" cy="5736799"/>
        </p:xfrm>
        <a:graphic>
          <a:graphicData uri="http://schemas.openxmlformats.org/drawingml/2006/table">
            <a:tbl>
              <a:tblPr firstRow="1" bandRow="1">
                <a:tableStyleId>{5940675A-B579-460E-94D1-54222C63F5DA}</a:tableStyleId>
              </a:tblPr>
              <a:tblGrid>
                <a:gridCol w="3610887">
                  <a:extLst>
                    <a:ext uri="{9D8B030D-6E8A-4147-A177-3AD203B41FA5}">
                      <a16:colId xmlns:a16="http://schemas.microsoft.com/office/drawing/2014/main" val="2890356226"/>
                    </a:ext>
                  </a:extLst>
                </a:gridCol>
              </a:tblGrid>
              <a:tr h="639643">
                <a:tc>
                  <a:txBody>
                    <a:bodyPr/>
                    <a:lstStyle/>
                    <a:p>
                      <a:r>
                        <a:rPr lang="en-GB" sz="2400" dirty="0">
                          <a:latin typeface="+mj-lt"/>
                        </a:rPr>
                        <a:t>Legal</a:t>
                      </a:r>
                      <a:r>
                        <a:rPr lang="en-GB" sz="2400" baseline="0" dirty="0">
                          <a:latin typeface="+mj-lt"/>
                        </a:rPr>
                        <a:t> issues</a:t>
                      </a:r>
                      <a:endParaRPr lang="en-GB" sz="2400" dirty="0">
                        <a:latin typeface="+mj-lt"/>
                      </a:endParaRPr>
                    </a:p>
                  </a:txBody>
                  <a:tcPr>
                    <a:solidFill>
                      <a:schemeClr val="bg1">
                        <a:lumMod val="85000"/>
                      </a:schemeClr>
                    </a:solidFill>
                  </a:tcPr>
                </a:tc>
                <a:extLst>
                  <a:ext uri="{0D108BD9-81ED-4DB2-BD59-A6C34878D82A}">
                    <a16:rowId xmlns:a16="http://schemas.microsoft.com/office/drawing/2014/main" val="584267656"/>
                  </a:ext>
                </a:extLst>
              </a:tr>
              <a:tr h="694738">
                <a:tc>
                  <a:txBody>
                    <a:bodyPr/>
                    <a:lstStyle/>
                    <a:p>
                      <a:r>
                        <a:rPr lang="en-GB" sz="1800" b="0" dirty="0">
                          <a:latin typeface="+mj-lt"/>
                        </a:rPr>
                        <a:t>You have to adhere to laws on the</a:t>
                      </a:r>
                      <a:r>
                        <a:rPr lang="en-GB" sz="1800" b="0" baseline="0" dirty="0">
                          <a:latin typeface="+mj-lt"/>
                        </a:rPr>
                        <a:t> road – how would this change?</a:t>
                      </a:r>
                      <a:endParaRPr lang="en-GB" sz="1800" b="0" dirty="0">
                        <a:latin typeface="+mj-lt"/>
                      </a:endParaRPr>
                    </a:p>
                  </a:txBody>
                  <a:tcPr/>
                </a:tc>
                <a:extLst>
                  <a:ext uri="{0D108BD9-81ED-4DB2-BD59-A6C34878D82A}">
                    <a16:rowId xmlns:a16="http://schemas.microsoft.com/office/drawing/2014/main" val="2062776491"/>
                  </a:ext>
                </a:extLst>
              </a:tr>
              <a:tr h="2189935">
                <a:tc>
                  <a:txBody>
                    <a:bodyPr/>
                    <a:lstStyle/>
                    <a:p>
                      <a:r>
                        <a:rPr lang="en-GB" sz="1800" dirty="0">
                          <a:latin typeface="+mj-lt"/>
                        </a:rPr>
                        <a:t>What if</a:t>
                      </a:r>
                      <a:r>
                        <a:rPr lang="en-GB" sz="1800" baseline="0" dirty="0">
                          <a:latin typeface="+mj-lt"/>
                        </a:rPr>
                        <a:t> they break the speed limit then who would be responsible?</a:t>
                      </a:r>
                    </a:p>
                    <a:p>
                      <a:endParaRPr lang="en-GB" sz="1800" baseline="0" dirty="0">
                        <a:latin typeface="+mj-lt"/>
                      </a:endParaRPr>
                    </a:p>
                    <a:p>
                      <a:r>
                        <a:rPr lang="en-GB" sz="1800" baseline="0" dirty="0">
                          <a:latin typeface="+mj-lt"/>
                        </a:rPr>
                        <a:t>What if the car kills or injures someone?</a:t>
                      </a:r>
                    </a:p>
                    <a:p>
                      <a:endParaRPr lang="en-GB" sz="1800" baseline="0" dirty="0">
                        <a:latin typeface="+mj-lt"/>
                      </a:endParaRPr>
                    </a:p>
                    <a:p>
                      <a:r>
                        <a:rPr lang="en-GB" sz="1800" baseline="0" dirty="0">
                          <a:latin typeface="+mj-lt"/>
                        </a:rPr>
                        <a:t>Who is to blame – the machine or person who owns it?</a:t>
                      </a:r>
                      <a:endParaRPr lang="en-GB" sz="1800" dirty="0">
                        <a:latin typeface="+mj-lt"/>
                      </a:endParaRPr>
                    </a:p>
                  </a:txBody>
                  <a:tcPr>
                    <a:solidFill>
                      <a:schemeClr val="accent6">
                        <a:lumMod val="20000"/>
                        <a:lumOff val="80000"/>
                      </a:schemeClr>
                    </a:solidFill>
                  </a:tcPr>
                </a:tc>
                <a:extLst>
                  <a:ext uri="{0D108BD9-81ED-4DB2-BD59-A6C34878D82A}">
                    <a16:rowId xmlns:a16="http://schemas.microsoft.com/office/drawing/2014/main" val="1240599413"/>
                  </a:ext>
                </a:extLst>
              </a:tr>
              <a:tr h="875974">
                <a:tc>
                  <a:txBody>
                    <a:bodyPr/>
                    <a:lstStyle/>
                    <a:p>
                      <a:r>
                        <a:rPr lang="en-GB" sz="1800" dirty="0">
                          <a:latin typeface="+mj-lt"/>
                        </a:rPr>
                        <a:t>Which stakeholder(s) is likely to affect?</a:t>
                      </a:r>
                    </a:p>
                    <a:p>
                      <a:endParaRPr lang="en-GB" sz="1800" dirty="0">
                        <a:latin typeface="+mj-lt"/>
                      </a:endParaRPr>
                    </a:p>
                  </a:txBody>
                  <a:tcPr/>
                </a:tc>
                <a:extLst>
                  <a:ext uri="{0D108BD9-81ED-4DB2-BD59-A6C34878D82A}">
                    <a16:rowId xmlns:a16="http://schemas.microsoft.com/office/drawing/2014/main" val="2266858477"/>
                  </a:ext>
                </a:extLst>
              </a:tr>
              <a:tr h="1202018">
                <a:tc>
                  <a:txBody>
                    <a:bodyPr/>
                    <a:lstStyle/>
                    <a:p>
                      <a:r>
                        <a:rPr lang="en-GB" sz="1800" dirty="0">
                          <a:latin typeface="+mj-lt"/>
                        </a:rPr>
                        <a:t>Customers</a:t>
                      </a:r>
                    </a:p>
                    <a:p>
                      <a:r>
                        <a:rPr lang="en-GB" sz="1800" dirty="0">
                          <a:latin typeface="+mj-lt"/>
                        </a:rPr>
                        <a:t>Government</a:t>
                      </a:r>
                    </a:p>
                  </a:txBody>
                  <a:tcPr>
                    <a:solidFill>
                      <a:schemeClr val="accent5">
                        <a:lumMod val="20000"/>
                        <a:lumOff val="80000"/>
                      </a:schemeClr>
                    </a:solidFill>
                  </a:tcPr>
                </a:tc>
                <a:extLst>
                  <a:ext uri="{0D108BD9-81ED-4DB2-BD59-A6C34878D82A}">
                    <a16:rowId xmlns:a16="http://schemas.microsoft.com/office/drawing/2014/main" val="283530542"/>
                  </a:ext>
                </a:extLst>
              </a:tr>
            </a:tbl>
          </a:graphicData>
        </a:graphic>
      </p:graphicFrame>
      <p:sp>
        <p:nvSpPr>
          <p:cNvPr id="5" name="Rectangle 4"/>
          <p:cNvSpPr/>
          <p:nvPr/>
        </p:nvSpPr>
        <p:spPr>
          <a:xfrm>
            <a:off x="4197074" y="940381"/>
            <a:ext cx="7800485" cy="5602308"/>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r>
              <a:rPr lang="en-GB" sz="2000" u="sng" dirty="0">
                <a:solidFill>
                  <a:schemeClr val="tx1"/>
                </a:solidFill>
                <a:latin typeface="+mj-lt"/>
              </a:rPr>
              <a:t>Environmental issues</a:t>
            </a:r>
          </a:p>
          <a:p>
            <a:pPr lvl="0"/>
            <a:r>
              <a:rPr lang="en-GB" sz="2000" dirty="0">
                <a:solidFill>
                  <a:schemeClr val="tx1"/>
                </a:solidFill>
                <a:latin typeface="+mj-lt"/>
              </a:rPr>
              <a:t>Because the car is being controlled by a computer system, this may require a lot of processing power and therefore could increase energy consumption. This could additional pressure on internet service providers and energy providers. However, with a built-in live GPS it could calculate the most efficient route, therefore reducing emissions and creating a cleaner environment in which residents can feel safe.</a:t>
            </a:r>
          </a:p>
          <a:p>
            <a:pPr lvl="0"/>
            <a:endParaRPr lang="en-GB" sz="2000" dirty="0">
              <a:solidFill>
                <a:schemeClr val="tx1"/>
              </a:solidFill>
              <a:latin typeface="+mj-lt"/>
            </a:endParaRPr>
          </a:p>
          <a:p>
            <a:pPr lvl="0"/>
            <a:r>
              <a:rPr lang="en-GB" sz="2000" u="sng" dirty="0">
                <a:solidFill>
                  <a:schemeClr val="tx1"/>
                </a:solidFill>
                <a:latin typeface="+mj-lt"/>
              </a:rPr>
              <a:t>Legal issues</a:t>
            </a:r>
          </a:p>
          <a:p>
            <a:pPr lvl="0"/>
            <a:r>
              <a:rPr lang="en-GB" sz="2000" dirty="0">
                <a:solidFill>
                  <a:schemeClr val="tx1"/>
                </a:solidFill>
                <a:latin typeface="+mj-lt"/>
              </a:rPr>
              <a:t>The government would need to change/update law to encourage drivers to be at the wheel regardless. This is because if there is a tech failure, then the driver would need to intervene in order to avoid having an accident. Also there might be issues where nobody is taking responsibility. The driver could easily blame the machine. </a:t>
            </a:r>
          </a:p>
          <a:p>
            <a:pPr lvl="0"/>
            <a:endParaRPr lang="en-GB" sz="2000" dirty="0">
              <a:solidFill>
                <a:schemeClr val="tx1"/>
              </a:solidFill>
              <a:latin typeface="+mj-lt"/>
            </a:endParaRPr>
          </a:p>
        </p:txBody>
      </p:sp>
    </p:spTree>
    <p:extLst>
      <p:ext uri="{BB962C8B-B14F-4D97-AF65-F5344CB8AC3E}">
        <p14:creationId xmlns:p14="http://schemas.microsoft.com/office/powerpoint/2010/main" val="33673496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058DB212-BFA2-403F-85EF-DFD3FF6D973A}" type="slidenum">
              <a:rPr lang="en-US" noProof="0" smtClean="0"/>
              <a:pPr/>
              <a:t>16</a:t>
            </a:fld>
            <a:endParaRPr lang="en-US" noProof="0"/>
          </a:p>
        </p:txBody>
      </p:sp>
      <p:sp>
        <p:nvSpPr>
          <p:cNvPr id="3" name="TextBox 2"/>
          <p:cNvSpPr txBox="1"/>
          <p:nvPr/>
        </p:nvSpPr>
        <p:spPr>
          <a:xfrm>
            <a:off x="157163" y="128588"/>
            <a:ext cx="6515100" cy="461665"/>
          </a:xfrm>
          <a:prstGeom prst="rect">
            <a:avLst/>
          </a:prstGeom>
          <a:noFill/>
        </p:spPr>
        <p:txBody>
          <a:bodyPr wrap="square" rtlCol="0">
            <a:spAutoFit/>
          </a:bodyPr>
          <a:lstStyle/>
          <a:p>
            <a:r>
              <a:rPr lang="en-GB" sz="2400" b="1" u="sng" dirty="0">
                <a:latin typeface="+mj-lt"/>
              </a:rPr>
              <a:t>Answer in full….</a:t>
            </a:r>
          </a:p>
        </p:txBody>
      </p:sp>
      <p:sp>
        <p:nvSpPr>
          <p:cNvPr id="5" name="Rectangle 4"/>
          <p:cNvSpPr/>
          <p:nvPr/>
        </p:nvSpPr>
        <p:spPr>
          <a:xfrm>
            <a:off x="157163" y="616234"/>
            <a:ext cx="11840396" cy="4492106"/>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r>
              <a:rPr lang="en-GB" u="sng" dirty="0">
                <a:solidFill>
                  <a:schemeClr val="tx1"/>
                </a:solidFill>
                <a:latin typeface="+mj-lt"/>
              </a:rPr>
              <a:t>Ethical issues</a:t>
            </a:r>
          </a:p>
          <a:p>
            <a:pPr lvl="0"/>
            <a:r>
              <a:rPr lang="en-GB" dirty="0">
                <a:solidFill>
                  <a:schemeClr val="tx1"/>
                </a:solidFill>
                <a:latin typeface="+mj-lt"/>
              </a:rPr>
              <a:t>Driverless cars might be expensive and not </a:t>
            </a:r>
            <a:r>
              <a:rPr lang="en-GB" dirty="0">
                <a:solidFill>
                  <a:srgbClr val="FF0000"/>
                </a:solidFill>
                <a:latin typeface="+mj-lt"/>
              </a:rPr>
              <a:t>every customer </a:t>
            </a:r>
            <a:r>
              <a:rPr lang="en-GB" dirty="0">
                <a:solidFill>
                  <a:schemeClr val="tx1"/>
                </a:solidFill>
                <a:latin typeface="+mj-lt"/>
              </a:rPr>
              <a:t>will be able to afford it because of the diverse levels of disposable income (social divide)</a:t>
            </a:r>
          </a:p>
          <a:p>
            <a:pPr lvl="0"/>
            <a:r>
              <a:rPr lang="en-GB" dirty="0">
                <a:solidFill>
                  <a:schemeClr val="tx1"/>
                </a:solidFill>
                <a:latin typeface="+mj-lt"/>
              </a:rPr>
              <a:t>In addition to this, some jobs that require drivers won’t be required and this will lead to drivers losing their jobs and increasing levels of unemployment.</a:t>
            </a:r>
          </a:p>
          <a:p>
            <a:pPr lvl="0"/>
            <a:endParaRPr lang="en-GB" u="sng" dirty="0">
              <a:solidFill>
                <a:schemeClr val="tx1"/>
              </a:solidFill>
              <a:latin typeface="+mj-lt"/>
            </a:endParaRPr>
          </a:p>
          <a:p>
            <a:pPr lvl="0"/>
            <a:r>
              <a:rPr lang="en-GB" u="sng" dirty="0">
                <a:solidFill>
                  <a:schemeClr val="tx1"/>
                </a:solidFill>
                <a:latin typeface="+mj-lt"/>
              </a:rPr>
              <a:t>Environmental issues</a:t>
            </a:r>
          </a:p>
          <a:p>
            <a:pPr lvl="0"/>
            <a:r>
              <a:rPr lang="en-GB" dirty="0">
                <a:solidFill>
                  <a:schemeClr val="tx1"/>
                </a:solidFill>
                <a:latin typeface="+mj-lt"/>
              </a:rPr>
              <a:t>Because the car is being controlled by a computer system, this may require a lot of processing power and therefore could increase energy consumption. This could additional pressure on </a:t>
            </a:r>
            <a:r>
              <a:rPr lang="en-GB" dirty="0">
                <a:solidFill>
                  <a:srgbClr val="FF0000"/>
                </a:solidFill>
                <a:latin typeface="+mj-lt"/>
              </a:rPr>
              <a:t>internet service providers and energy providers</a:t>
            </a:r>
            <a:r>
              <a:rPr lang="en-GB" dirty="0">
                <a:solidFill>
                  <a:schemeClr val="tx1"/>
                </a:solidFill>
                <a:latin typeface="+mj-lt"/>
              </a:rPr>
              <a:t>. However, with a built-in live GPS it could calculate the most efficient route, therefore reducing emissions and creating a cleaner environment in which </a:t>
            </a:r>
            <a:r>
              <a:rPr lang="en-GB" dirty="0">
                <a:solidFill>
                  <a:srgbClr val="FF0000"/>
                </a:solidFill>
                <a:latin typeface="+mj-lt"/>
              </a:rPr>
              <a:t>residents can feel safe.</a:t>
            </a:r>
          </a:p>
          <a:p>
            <a:pPr lvl="0"/>
            <a:endParaRPr lang="en-GB" dirty="0">
              <a:solidFill>
                <a:schemeClr val="tx1"/>
              </a:solidFill>
              <a:latin typeface="+mj-lt"/>
            </a:endParaRPr>
          </a:p>
          <a:p>
            <a:pPr lvl="0"/>
            <a:r>
              <a:rPr lang="en-GB" u="sng" dirty="0">
                <a:solidFill>
                  <a:schemeClr val="tx1"/>
                </a:solidFill>
                <a:latin typeface="+mj-lt"/>
              </a:rPr>
              <a:t>Legal issues</a:t>
            </a:r>
          </a:p>
          <a:p>
            <a:pPr lvl="0"/>
            <a:r>
              <a:rPr lang="en-GB" dirty="0">
                <a:solidFill>
                  <a:schemeClr val="tx1"/>
                </a:solidFill>
                <a:latin typeface="+mj-lt"/>
              </a:rPr>
              <a:t>The </a:t>
            </a:r>
            <a:r>
              <a:rPr lang="en-GB" dirty="0">
                <a:solidFill>
                  <a:srgbClr val="FF0000"/>
                </a:solidFill>
                <a:latin typeface="+mj-lt"/>
              </a:rPr>
              <a:t>government </a:t>
            </a:r>
            <a:r>
              <a:rPr lang="en-GB" dirty="0">
                <a:solidFill>
                  <a:schemeClr val="tx1"/>
                </a:solidFill>
                <a:latin typeface="+mj-lt"/>
              </a:rPr>
              <a:t>would need to change/update law to encourage drivers to be at the wheel regardless. This is because if there is a tech failure, then the driver would need to intervene in order to avoid having an accident. Also there might be issues where nobody is taking responsibility. The driver could easily blame the machine. </a:t>
            </a:r>
          </a:p>
          <a:p>
            <a:pPr lvl="0"/>
            <a:endParaRPr lang="en-GB" sz="2000" dirty="0">
              <a:solidFill>
                <a:schemeClr val="tx1"/>
              </a:solidFill>
              <a:latin typeface="+mj-lt"/>
            </a:endParaRPr>
          </a:p>
        </p:txBody>
      </p:sp>
      <p:sp>
        <p:nvSpPr>
          <p:cNvPr id="6" name="TextBox 5"/>
          <p:cNvSpPr txBox="1"/>
          <p:nvPr/>
        </p:nvSpPr>
        <p:spPr>
          <a:xfrm>
            <a:off x="157162" y="5108340"/>
            <a:ext cx="11840397" cy="1569660"/>
          </a:xfrm>
          <a:prstGeom prst="rect">
            <a:avLst/>
          </a:prstGeom>
          <a:noFill/>
        </p:spPr>
        <p:txBody>
          <a:bodyPr wrap="square" rtlCol="0">
            <a:spAutoFit/>
          </a:bodyPr>
          <a:lstStyle/>
          <a:p>
            <a:r>
              <a:rPr lang="en-GB" sz="2400" dirty="0">
                <a:solidFill>
                  <a:srgbClr val="FF0000"/>
                </a:solidFill>
                <a:latin typeface="+mj-lt"/>
              </a:rPr>
              <a:t>This covers all points because the stakeholders affected has been made explicit and implicit. A balanced argument has been provided (pros and cons) so stands a good chance of sitting in the top mark band of 6-8 marks. However, this is more edging towards the negative aspects so more positives would be better in this case.</a:t>
            </a:r>
          </a:p>
        </p:txBody>
      </p:sp>
    </p:spTree>
    <p:extLst>
      <p:ext uri="{BB962C8B-B14F-4D97-AF65-F5344CB8AC3E}">
        <p14:creationId xmlns:p14="http://schemas.microsoft.com/office/powerpoint/2010/main" val="16942192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BA76B3-D03C-4451-8EB4-18D3076077B3}"/>
              </a:ext>
            </a:extLst>
          </p:cNvPr>
          <p:cNvSpPr>
            <a:spLocks noGrp="1"/>
          </p:cNvSpPr>
          <p:nvPr>
            <p:ph type="title"/>
          </p:nvPr>
        </p:nvSpPr>
        <p:spPr/>
        <p:txBody>
          <a:bodyPr/>
          <a:lstStyle/>
          <a:p>
            <a:r>
              <a:rPr lang="en-US" dirty="0"/>
              <a:t>Lesson Objectives:</a:t>
            </a:r>
          </a:p>
        </p:txBody>
      </p:sp>
      <p:sp>
        <p:nvSpPr>
          <p:cNvPr id="3" name="Text Placeholder 2">
            <a:extLst>
              <a:ext uri="{FF2B5EF4-FFF2-40B4-BE49-F238E27FC236}">
                <a16:creationId xmlns:a16="http://schemas.microsoft.com/office/drawing/2014/main" id="{348A36BD-3D0C-42D5-A5D3-CE11F484185A}"/>
              </a:ext>
            </a:extLst>
          </p:cNvPr>
          <p:cNvSpPr>
            <a:spLocks noGrp="1"/>
          </p:cNvSpPr>
          <p:nvPr>
            <p:ph type="body" sz="quarter" idx="12"/>
          </p:nvPr>
        </p:nvSpPr>
        <p:spPr/>
        <p:txBody>
          <a:bodyPr/>
          <a:lstStyle/>
          <a:p>
            <a:r>
              <a:rPr lang="en-US" noProof="1"/>
              <a:t>Curricular goal:</a:t>
            </a:r>
          </a:p>
        </p:txBody>
      </p:sp>
      <p:sp>
        <p:nvSpPr>
          <p:cNvPr id="4" name="Content Placeholder 3">
            <a:extLst>
              <a:ext uri="{FF2B5EF4-FFF2-40B4-BE49-F238E27FC236}">
                <a16:creationId xmlns:a16="http://schemas.microsoft.com/office/drawing/2014/main" id="{5F0977C3-BD7D-4617-8DF1-56211456D512}"/>
              </a:ext>
            </a:extLst>
          </p:cNvPr>
          <p:cNvSpPr>
            <a:spLocks noGrp="1"/>
          </p:cNvSpPr>
          <p:nvPr>
            <p:ph sz="half" idx="1"/>
          </p:nvPr>
        </p:nvSpPr>
        <p:spPr>
          <a:xfrm>
            <a:off x="360000" y="1440362"/>
            <a:ext cx="6992936" cy="4500000"/>
          </a:xfrm>
        </p:spPr>
        <p:txBody>
          <a:bodyPr/>
          <a:lstStyle/>
          <a:p>
            <a:r>
              <a:rPr lang="en-GB" dirty="0"/>
              <a:t>Learners should be aware of the main impacts on society, the economy and culture of the following developments in digital technology that have evolved over time such as: Autonomy.</a:t>
            </a:r>
          </a:p>
          <a:p>
            <a:endParaRPr lang="en-GB" dirty="0"/>
          </a:p>
          <a:p>
            <a:endParaRPr lang="en-GB" dirty="0"/>
          </a:p>
          <a:p>
            <a:r>
              <a:rPr lang="en-GB" dirty="0"/>
              <a:t>Understand the ethical and moral dilemmas surrounding the use of self-driving cars.</a:t>
            </a:r>
          </a:p>
          <a:p>
            <a:r>
              <a:rPr lang="en-GB" dirty="0"/>
              <a:t>Identify the pros and cons to using self-driving cars.</a:t>
            </a:r>
          </a:p>
          <a:p>
            <a:r>
              <a:rPr lang="en-GB" dirty="0"/>
              <a:t>Understand the impact the use of autonomy can have on the economy with regards to productivity and employment.</a:t>
            </a:r>
          </a:p>
          <a:p>
            <a:r>
              <a:rPr lang="en-GB" dirty="0"/>
              <a:t>Identify the pros and cons to using computer-controlled technology such as robots. </a:t>
            </a:r>
          </a:p>
          <a:p>
            <a:pPr marL="0" indent="0">
              <a:buNone/>
            </a:pPr>
            <a:endParaRPr lang="en-GB" dirty="0"/>
          </a:p>
        </p:txBody>
      </p:sp>
      <p:cxnSp>
        <p:nvCxnSpPr>
          <p:cNvPr id="7" name="Straight Connector 6">
            <a:extLst>
              <a:ext uri="{FF2B5EF4-FFF2-40B4-BE49-F238E27FC236}">
                <a16:creationId xmlns:a16="http://schemas.microsoft.com/office/drawing/2014/main" id="{4B51536B-93ED-432A-BBEA-AF185E2233AE}"/>
              </a:ext>
              <a:ext uri="{C183D7F6-B498-43B3-948B-1728B52AA6E4}">
                <adec:decorative xmlns:adec="http://schemas.microsoft.com/office/drawing/2017/decorative" val="1"/>
              </a:ext>
            </a:extLst>
          </p:cNvPr>
          <p:cNvCxnSpPr/>
          <p:nvPr/>
        </p:nvCxnSpPr>
        <p:spPr>
          <a:xfrm>
            <a:off x="7804352" y="1204506"/>
            <a:ext cx="0" cy="4093388"/>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3619E243-D955-4AE4-B703-304B0F84084C}"/>
              </a:ext>
            </a:extLst>
          </p:cNvPr>
          <p:cNvSpPr>
            <a:spLocks noGrp="1"/>
          </p:cNvSpPr>
          <p:nvPr>
            <p:ph type="sldNum" sz="quarter" idx="15"/>
          </p:nvPr>
        </p:nvSpPr>
        <p:spPr/>
        <p:txBody>
          <a:bodyPr/>
          <a:lstStyle/>
          <a:p>
            <a:fld id="{058DB212-BFA2-403F-85EF-DFD3FF6D973A}" type="slidenum">
              <a:rPr lang="en-US" smtClean="0"/>
              <a:pPr/>
              <a:t>2</a:t>
            </a:fld>
            <a:endParaRPr lang="en-US" dirty="0"/>
          </a:p>
        </p:txBody>
      </p:sp>
      <p:sp>
        <p:nvSpPr>
          <p:cNvPr id="12" name="Text Placeholder 2">
            <a:extLst>
              <a:ext uri="{FF2B5EF4-FFF2-40B4-BE49-F238E27FC236}">
                <a16:creationId xmlns:a16="http://schemas.microsoft.com/office/drawing/2014/main" id="{348A36BD-3D0C-42D5-A5D3-CE11F484185A}"/>
              </a:ext>
            </a:extLst>
          </p:cNvPr>
          <p:cNvSpPr txBox="1">
            <a:spLocks/>
          </p:cNvSpPr>
          <p:nvPr/>
        </p:nvSpPr>
        <p:spPr>
          <a:xfrm>
            <a:off x="359636" y="2430590"/>
            <a:ext cx="6992937" cy="360362"/>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2100" kern="1200">
                <a:solidFill>
                  <a:schemeClr val="tx1">
                    <a:lumMod val="75000"/>
                    <a:lumOff val="25000"/>
                  </a:schemeClr>
                </a:solidFill>
                <a:latin typeface="+mj-lt"/>
                <a:ea typeface="+mn-ea"/>
                <a:cs typeface="+mn-cs"/>
              </a:defRPr>
            </a:lvl1pPr>
            <a:lvl2pPr marL="536575" indent="-27305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j-lt"/>
                <a:ea typeface="+mn-ea"/>
                <a:cs typeface="+mn-cs"/>
              </a:defRPr>
            </a:lvl2pPr>
            <a:lvl3pPr marL="811213" indent="-274638"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3pPr>
            <a:lvl4pPr marL="1074738" indent="-263525"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4pPr>
            <a:lvl5pPr marL="1347788" indent="-27305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noProof="1"/>
              <a:t>Lesson components:</a:t>
            </a:r>
          </a:p>
        </p:txBody>
      </p:sp>
      <p:pic>
        <p:nvPicPr>
          <p:cNvPr id="10" name="Picture Placeholder 9">
            <a:extLst>
              <a:ext uri="{FF2B5EF4-FFF2-40B4-BE49-F238E27FC236}">
                <a16:creationId xmlns:a16="http://schemas.microsoft.com/office/drawing/2014/main" id="{AA22112A-4B28-4D14-84E5-19A9CAF5933A}"/>
              </a:ext>
            </a:extLst>
          </p:cNvPr>
          <p:cNvPicPr>
            <a:picLocks noGrp="1" noChangeAspect="1"/>
          </p:cNvPicPr>
          <p:nvPr>
            <p:ph type="pic" sz="quarter" idx="13"/>
          </p:nvPr>
        </p:nvPicPr>
        <p:blipFill>
          <a:blip r:embed="rId3"/>
          <a:srcRect l="31526" r="31526"/>
          <a:stretch>
            <a:fillRect/>
          </a:stretch>
        </p:blipFill>
        <p:spPr>
          <a:prstGeom prst="rect">
            <a:avLst/>
          </a:prstGeom>
        </p:spPr>
      </p:pic>
    </p:spTree>
    <p:extLst>
      <p:ext uri="{BB962C8B-B14F-4D97-AF65-F5344CB8AC3E}">
        <p14:creationId xmlns:p14="http://schemas.microsoft.com/office/powerpoint/2010/main" val="41911380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Are we losing all our jobs to technology?</a:t>
            </a:r>
          </a:p>
        </p:txBody>
      </p:sp>
      <p:sp>
        <p:nvSpPr>
          <p:cNvPr id="13" name="Rectangle 12"/>
          <p:cNvSpPr/>
          <p:nvPr/>
        </p:nvSpPr>
        <p:spPr>
          <a:xfrm>
            <a:off x="6096000" y="730063"/>
            <a:ext cx="5896133"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6095999" y="1228967"/>
            <a:ext cx="5896133" cy="370987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Explain why you think the statement on the left isn’t necessarily true.</a:t>
            </a:r>
          </a:p>
          <a:p>
            <a:pPr algn="ctr"/>
            <a:endParaRPr lang="en-GB" u="sng" dirty="0">
              <a:solidFill>
                <a:schemeClr val="tx1"/>
              </a:solidFill>
              <a:latin typeface="+mj-lt"/>
            </a:endParaRPr>
          </a:p>
          <a:p>
            <a:pPr algn="ctr"/>
            <a:endParaRPr lang="en-GB" u="sng" dirty="0">
              <a:solidFill>
                <a:schemeClr val="tx1"/>
              </a:solidFill>
              <a:latin typeface="+mj-lt"/>
            </a:endParaRPr>
          </a:p>
        </p:txBody>
      </p:sp>
      <p:sp>
        <p:nvSpPr>
          <p:cNvPr id="9" name="Rectangle 8">
            <a:extLst>
              <a:ext uri="{FF2B5EF4-FFF2-40B4-BE49-F238E27FC236}">
                <a16:creationId xmlns:a16="http://schemas.microsoft.com/office/drawing/2014/main" id="{7F102D89-88A1-42C5-8E35-E613725BA014}"/>
              </a:ext>
            </a:extLst>
          </p:cNvPr>
          <p:cNvSpPr/>
          <p:nvPr/>
        </p:nvSpPr>
        <p:spPr>
          <a:xfrm>
            <a:off x="6095998" y="5008494"/>
            <a:ext cx="5896133" cy="1590137"/>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List some examples in which technology has replaced jobs normally completed by humans.</a:t>
            </a:r>
          </a:p>
          <a:p>
            <a:pPr algn="ctr"/>
            <a:endParaRPr lang="en-GB" u="sng" dirty="0">
              <a:solidFill>
                <a:schemeClr val="tx1"/>
              </a:solidFill>
              <a:latin typeface="+mj-lt"/>
            </a:endParaRPr>
          </a:p>
          <a:p>
            <a:pPr algn="ctr"/>
            <a:endParaRPr lang="en-GB" u="sng" dirty="0">
              <a:solidFill>
                <a:schemeClr val="tx1"/>
              </a:solidFill>
              <a:latin typeface="+mj-lt"/>
            </a:endParaRPr>
          </a:p>
        </p:txBody>
      </p:sp>
      <p:sp>
        <p:nvSpPr>
          <p:cNvPr id="12" name="Rectangle 11">
            <a:extLst>
              <a:ext uri="{FF2B5EF4-FFF2-40B4-BE49-F238E27FC236}">
                <a16:creationId xmlns:a16="http://schemas.microsoft.com/office/drawing/2014/main" id="{3FA2D86C-2611-477D-88FA-F592E59158D1}"/>
              </a:ext>
            </a:extLst>
          </p:cNvPr>
          <p:cNvSpPr/>
          <p:nvPr/>
        </p:nvSpPr>
        <p:spPr>
          <a:xfrm>
            <a:off x="199867" y="730062"/>
            <a:ext cx="5698013" cy="155593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Background</a:t>
            </a:r>
          </a:p>
          <a:p>
            <a:pPr algn="ctr"/>
            <a:r>
              <a:rPr lang="en-GB" dirty="0">
                <a:solidFill>
                  <a:schemeClr val="tx1"/>
                </a:solidFill>
                <a:latin typeface="+mj-lt"/>
              </a:rPr>
              <a:t>There is a common misunderstanding when it comes to the role technology plays in the daily operation of businesses. In some quarters, there are fears that technology will make certain jobs in the future obsolete.</a:t>
            </a:r>
          </a:p>
          <a:p>
            <a:pPr algn="ctr"/>
            <a:endParaRPr lang="en-GB" dirty="0">
              <a:solidFill>
                <a:schemeClr val="tx1"/>
              </a:solidFill>
              <a:latin typeface="+mj-lt"/>
            </a:endParaRPr>
          </a:p>
        </p:txBody>
      </p:sp>
      <p:pic>
        <p:nvPicPr>
          <p:cNvPr id="3" name="Picture 2">
            <a:extLst>
              <a:ext uri="{FF2B5EF4-FFF2-40B4-BE49-F238E27FC236}">
                <a16:creationId xmlns:a16="http://schemas.microsoft.com/office/drawing/2014/main" id="{9B4BD469-C300-438A-BDDC-BE515D9C7C46}"/>
              </a:ext>
            </a:extLst>
          </p:cNvPr>
          <p:cNvPicPr>
            <a:picLocks noChangeAspect="1"/>
          </p:cNvPicPr>
          <p:nvPr/>
        </p:nvPicPr>
        <p:blipFill>
          <a:blip r:embed="rId3"/>
          <a:stretch>
            <a:fillRect/>
          </a:stretch>
        </p:blipFill>
        <p:spPr>
          <a:xfrm>
            <a:off x="199867" y="2758440"/>
            <a:ext cx="5698013" cy="3796549"/>
          </a:xfrm>
          <a:prstGeom prst="rect">
            <a:avLst/>
          </a:prstGeom>
        </p:spPr>
      </p:pic>
    </p:spTree>
    <p:extLst>
      <p:ext uri="{BB962C8B-B14F-4D97-AF65-F5344CB8AC3E}">
        <p14:creationId xmlns:p14="http://schemas.microsoft.com/office/powerpoint/2010/main" val="2847806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Are we losing all our jobs to technology?</a:t>
            </a:r>
          </a:p>
        </p:txBody>
      </p:sp>
      <p:sp>
        <p:nvSpPr>
          <p:cNvPr id="13" name="Rectangle 12"/>
          <p:cNvSpPr/>
          <p:nvPr/>
        </p:nvSpPr>
        <p:spPr>
          <a:xfrm>
            <a:off x="6096000" y="730063"/>
            <a:ext cx="5896133"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6095999" y="1228967"/>
            <a:ext cx="5896133" cy="370987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Explain why you think the statement on the left isn’t necessarily true.</a:t>
            </a:r>
          </a:p>
          <a:p>
            <a:pPr algn="ctr"/>
            <a:endParaRPr lang="en-GB" u="sng" dirty="0">
              <a:solidFill>
                <a:schemeClr val="tx1"/>
              </a:solidFill>
              <a:latin typeface="+mj-lt"/>
            </a:endParaRPr>
          </a:p>
          <a:p>
            <a:pPr algn="ctr"/>
            <a:r>
              <a:rPr lang="en-GB" dirty="0">
                <a:solidFill>
                  <a:schemeClr val="tx1"/>
                </a:solidFill>
                <a:latin typeface="+mj-lt"/>
              </a:rPr>
              <a:t>Although many jobs (especially in manufacturing) are being fulfilled by robots/AI technology, there is still a need for people to write programs to control what the robot does, engineers to create a physical model of the robot.</a:t>
            </a:r>
          </a:p>
          <a:p>
            <a:pPr algn="ctr"/>
            <a:r>
              <a:rPr lang="en-GB" dirty="0">
                <a:solidFill>
                  <a:schemeClr val="tx1"/>
                </a:solidFill>
                <a:latin typeface="+mj-lt"/>
              </a:rPr>
              <a:t>There has been a big shift in where the job opportunities lie, with regards to technology and engineering – the demand certainly outweighs the supply. This is because not everyone studies for a career in programming/computer science and some people find it very difficult or overwhelming with the prospect of upskilling/re-training.</a:t>
            </a:r>
          </a:p>
          <a:p>
            <a:pPr algn="ctr"/>
            <a:endParaRPr lang="en-GB" u="sng" dirty="0">
              <a:solidFill>
                <a:schemeClr val="tx1"/>
              </a:solidFill>
              <a:latin typeface="+mj-lt"/>
            </a:endParaRPr>
          </a:p>
        </p:txBody>
      </p:sp>
      <p:sp>
        <p:nvSpPr>
          <p:cNvPr id="9" name="Rectangle 8">
            <a:extLst>
              <a:ext uri="{FF2B5EF4-FFF2-40B4-BE49-F238E27FC236}">
                <a16:creationId xmlns:a16="http://schemas.microsoft.com/office/drawing/2014/main" id="{7F102D89-88A1-42C5-8E35-E613725BA014}"/>
              </a:ext>
            </a:extLst>
          </p:cNvPr>
          <p:cNvSpPr/>
          <p:nvPr/>
        </p:nvSpPr>
        <p:spPr>
          <a:xfrm>
            <a:off x="6095998" y="5008494"/>
            <a:ext cx="5896133" cy="1590137"/>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List some examples in which technology has replaced jobs normally completed by humans.</a:t>
            </a:r>
          </a:p>
          <a:p>
            <a:pPr algn="ctr"/>
            <a:endParaRPr lang="en-GB" u="sng" dirty="0">
              <a:solidFill>
                <a:schemeClr val="tx1"/>
              </a:solidFill>
              <a:latin typeface="+mj-lt"/>
            </a:endParaRPr>
          </a:p>
          <a:p>
            <a:pPr algn="ctr"/>
            <a:r>
              <a:rPr lang="en-GB" dirty="0">
                <a:solidFill>
                  <a:schemeClr val="tx1"/>
                </a:solidFill>
                <a:latin typeface="+mj-lt"/>
              </a:rPr>
              <a:t>Self-checkout machines, Bots that are used to provide online customer support. (Other examples accepted)</a:t>
            </a:r>
          </a:p>
          <a:p>
            <a:pPr algn="ctr"/>
            <a:endParaRPr lang="en-GB" u="sng" dirty="0">
              <a:solidFill>
                <a:schemeClr val="tx1"/>
              </a:solidFill>
              <a:latin typeface="+mj-lt"/>
            </a:endParaRPr>
          </a:p>
        </p:txBody>
      </p:sp>
      <p:sp>
        <p:nvSpPr>
          <p:cNvPr id="12" name="Rectangle 11">
            <a:extLst>
              <a:ext uri="{FF2B5EF4-FFF2-40B4-BE49-F238E27FC236}">
                <a16:creationId xmlns:a16="http://schemas.microsoft.com/office/drawing/2014/main" id="{3FA2D86C-2611-477D-88FA-F592E59158D1}"/>
              </a:ext>
            </a:extLst>
          </p:cNvPr>
          <p:cNvSpPr/>
          <p:nvPr/>
        </p:nvSpPr>
        <p:spPr>
          <a:xfrm>
            <a:off x="199867" y="730062"/>
            <a:ext cx="5698013" cy="155593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Background</a:t>
            </a:r>
          </a:p>
          <a:p>
            <a:pPr algn="ctr"/>
            <a:r>
              <a:rPr lang="en-GB" dirty="0">
                <a:solidFill>
                  <a:schemeClr val="tx1"/>
                </a:solidFill>
                <a:latin typeface="+mj-lt"/>
              </a:rPr>
              <a:t>There is a common misunderstanding when it comes to the role technology plays in the daily operation of businesses. In some quarters, there are fears that technology will make certain jobs in the future obsolete.</a:t>
            </a:r>
          </a:p>
          <a:p>
            <a:pPr algn="ctr"/>
            <a:endParaRPr lang="en-GB" dirty="0">
              <a:solidFill>
                <a:schemeClr val="tx1"/>
              </a:solidFill>
              <a:latin typeface="+mj-lt"/>
            </a:endParaRPr>
          </a:p>
        </p:txBody>
      </p:sp>
      <p:pic>
        <p:nvPicPr>
          <p:cNvPr id="3" name="Picture 2">
            <a:extLst>
              <a:ext uri="{FF2B5EF4-FFF2-40B4-BE49-F238E27FC236}">
                <a16:creationId xmlns:a16="http://schemas.microsoft.com/office/drawing/2014/main" id="{9B4BD469-C300-438A-BDDC-BE515D9C7C46}"/>
              </a:ext>
            </a:extLst>
          </p:cNvPr>
          <p:cNvPicPr>
            <a:picLocks noChangeAspect="1"/>
          </p:cNvPicPr>
          <p:nvPr/>
        </p:nvPicPr>
        <p:blipFill>
          <a:blip r:embed="rId3"/>
          <a:stretch>
            <a:fillRect/>
          </a:stretch>
        </p:blipFill>
        <p:spPr>
          <a:xfrm>
            <a:off x="199867" y="2758440"/>
            <a:ext cx="5698013" cy="3796549"/>
          </a:xfrm>
          <a:prstGeom prst="rect">
            <a:avLst/>
          </a:prstGeom>
        </p:spPr>
      </p:pic>
    </p:spTree>
    <p:extLst>
      <p:ext uri="{BB962C8B-B14F-4D97-AF65-F5344CB8AC3E}">
        <p14:creationId xmlns:p14="http://schemas.microsoft.com/office/powerpoint/2010/main" val="38579460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Robotics and Bionics</a:t>
            </a:r>
          </a:p>
        </p:txBody>
      </p:sp>
      <p:sp>
        <p:nvSpPr>
          <p:cNvPr id="13" name="Rectangle 12"/>
          <p:cNvSpPr/>
          <p:nvPr/>
        </p:nvSpPr>
        <p:spPr>
          <a:xfrm>
            <a:off x="2920181" y="730063"/>
            <a:ext cx="9071953" cy="370965"/>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2920181" y="1228968"/>
            <a:ext cx="9071951" cy="1204515"/>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Identify jobs that make use of robotics</a:t>
            </a:r>
          </a:p>
          <a:p>
            <a:pPr algn="ctr"/>
            <a:endParaRPr lang="en-GB" dirty="0">
              <a:solidFill>
                <a:schemeClr val="tx1"/>
              </a:solidFill>
              <a:latin typeface="+mj-lt"/>
            </a:endParaRPr>
          </a:p>
          <a:p>
            <a:pPr algn="ctr"/>
            <a:endParaRPr lang="en-GB" u="sng" dirty="0">
              <a:solidFill>
                <a:schemeClr val="tx1"/>
              </a:solidFill>
              <a:latin typeface="+mj-lt"/>
            </a:endParaRPr>
          </a:p>
          <a:p>
            <a:pPr algn="ctr"/>
            <a:endParaRPr lang="en-GB" u="sng" dirty="0">
              <a:solidFill>
                <a:schemeClr val="tx1"/>
              </a:solidFill>
              <a:latin typeface="+mj-lt"/>
            </a:endParaRPr>
          </a:p>
        </p:txBody>
      </p:sp>
      <p:sp>
        <p:nvSpPr>
          <p:cNvPr id="9" name="Rectangle 8">
            <a:extLst>
              <a:ext uri="{FF2B5EF4-FFF2-40B4-BE49-F238E27FC236}">
                <a16:creationId xmlns:a16="http://schemas.microsoft.com/office/drawing/2014/main" id="{7F102D89-88A1-42C5-8E35-E613725BA014}"/>
              </a:ext>
            </a:extLst>
          </p:cNvPr>
          <p:cNvSpPr/>
          <p:nvPr/>
        </p:nvSpPr>
        <p:spPr>
          <a:xfrm>
            <a:off x="2920180" y="2552108"/>
            <a:ext cx="9071952" cy="1503062"/>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For the input phase, robotics will use PIR (Passive Infrared Sensor)</a:t>
            </a:r>
          </a:p>
          <a:p>
            <a:pPr algn="ctr"/>
            <a:r>
              <a:rPr lang="en-GB" u="sng" dirty="0">
                <a:solidFill>
                  <a:schemeClr val="tx1"/>
                </a:solidFill>
                <a:latin typeface="+mj-lt"/>
              </a:rPr>
              <a:t>What is the purpose of a PIR?</a:t>
            </a:r>
          </a:p>
          <a:p>
            <a:pPr algn="ctr"/>
            <a:endParaRPr lang="en-GB" u="sng" dirty="0">
              <a:solidFill>
                <a:schemeClr val="tx1"/>
              </a:solidFill>
              <a:latin typeface="+mj-lt"/>
            </a:endParaRPr>
          </a:p>
        </p:txBody>
      </p:sp>
      <p:sp>
        <p:nvSpPr>
          <p:cNvPr id="11" name="Rectangle 10">
            <a:extLst>
              <a:ext uri="{FF2B5EF4-FFF2-40B4-BE49-F238E27FC236}">
                <a16:creationId xmlns:a16="http://schemas.microsoft.com/office/drawing/2014/main" id="{837244B0-EDEE-4A62-93BF-41D6765DBBBE}"/>
              </a:ext>
            </a:extLst>
          </p:cNvPr>
          <p:cNvSpPr/>
          <p:nvPr/>
        </p:nvSpPr>
        <p:spPr>
          <a:xfrm>
            <a:off x="199866" y="730063"/>
            <a:ext cx="2494323" cy="2573576"/>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a robot?</a:t>
            </a:r>
          </a:p>
          <a:p>
            <a:pPr algn="ctr"/>
            <a:r>
              <a:rPr lang="en-GB" dirty="0">
                <a:solidFill>
                  <a:schemeClr val="tx1"/>
                </a:solidFill>
                <a:latin typeface="+mj-lt"/>
              </a:rPr>
              <a:t>A robot is an automated piece of equipment designed to carry out routine repetitive tasks.</a:t>
            </a:r>
          </a:p>
          <a:p>
            <a:pPr algn="ctr"/>
            <a:r>
              <a:rPr lang="en-GB" dirty="0">
                <a:solidFill>
                  <a:schemeClr val="tx1"/>
                </a:solidFill>
                <a:latin typeface="+mj-lt"/>
              </a:rPr>
              <a:t>They can usually be re-programmed to perform a number of different tasks</a:t>
            </a:r>
          </a:p>
        </p:txBody>
      </p:sp>
      <p:pic>
        <p:nvPicPr>
          <p:cNvPr id="4" name="Picture 3">
            <a:extLst>
              <a:ext uri="{FF2B5EF4-FFF2-40B4-BE49-F238E27FC236}">
                <a16:creationId xmlns:a16="http://schemas.microsoft.com/office/drawing/2014/main" id="{512BE71C-172C-4314-89F2-C0B7A927104B}"/>
              </a:ext>
            </a:extLst>
          </p:cNvPr>
          <p:cNvPicPr>
            <a:picLocks noChangeAspect="1"/>
          </p:cNvPicPr>
          <p:nvPr/>
        </p:nvPicPr>
        <p:blipFill>
          <a:blip r:embed="rId3"/>
          <a:stretch>
            <a:fillRect/>
          </a:stretch>
        </p:blipFill>
        <p:spPr>
          <a:xfrm>
            <a:off x="199866" y="3428999"/>
            <a:ext cx="2494322" cy="3333135"/>
          </a:xfrm>
          <a:prstGeom prst="rect">
            <a:avLst/>
          </a:prstGeom>
        </p:spPr>
      </p:pic>
      <p:sp>
        <p:nvSpPr>
          <p:cNvPr id="10" name="Rectangle 9">
            <a:extLst>
              <a:ext uri="{FF2B5EF4-FFF2-40B4-BE49-F238E27FC236}">
                <a16:creationId xmlns:a16="http://schemas.microsoft.com/office/drawing/2014/main" id="{C2182300-3ABB-4A33-9390-A72206D3A287}"/>
              </a:ext>
            </a:extLst>
          </p:cNvPr>
          <p:cNvSpPr/>
          <p:nvPr/>
        </p:nvSpPr>
        <p:spPr>
          <a:xfrm>
            <a:off x="2920180" y="4211300"/>
            <a:ext cx="9071952" cy="1503062"/>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Instructions are processed by robot using real-time processing.</a:t>
            </a:r>
          </a:p>
          <a:p>
            <a:pPr algn="ctr"/>
            <a:r>
              <a:rPr lang="en-GB" u="sng" dirty="0">
                <a:solidFill>
                  <a:schemeClr val="tx1"/>
                </a:solidFill>
                <a:latin typeface="+mj-lt"/>
              </a:rPr>
              <a:t>What is meant by ‘real-time processing’?</a:t>
            </a:r>
          </a:p>
          <a:p>
            <a:pPr algn="ctr"/>
            <a:endParaRPr lang="en-GB" u="sng" dirty="0">
              <a:solidFill>
                <a:schemeClr val="tx1"/>
              </a:solidFill>
              <a:latin typeface="+mj-lt"/>
            </a:endParaRPr>
          </a:p>
        </p:txBody>
      </p:sp>
      <p:sp>
        <p:nvSpPr>
          <p:cNvPr id="12" name="Rectangle 11">
            <a:extLst>
              <a:ext uri="{FF2B5EF4-FFF2-40B4-BE49-F238E27FC236}">
                <a16:creationId xmlns:a16="http://schemas.microsoft.com/office/drawing/2014/main" id="{0C913C94-6F3D-4462-BF9E-DC3C74798FBA}"/>
              </a:ext>
            </a:extLst>
          </p:cNvPr>
          <p:cNvSpPr/>
          <p:nvPr/>
        </p:nvSpPr>
        <p:spPr>
          <a:xfrm>
            <a:off x="2920180" y="5827825"/>
            <a:ext cx="9071952" cy="90158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How would the robot perform the action requested?</a:t>
            </a:r>
          </a:p>
        </p:txBody>
      </p:sp>
    </p:spTree>
    <p:extLst>
      <p:ext uri="{BB962C8B-B14F-4D97-AF65-F5344CB8AC3E}">
        <p14:creationId xmlns:p14="http://schemas.microsoft.com/office/powerpoint/2010/main" val="28524947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Robotics and Bionics</a:t>
            </a:r>
          </a:p>
        </p:txBody>
      </p:sp>
      <p:sp>
        <p:nvSpPr>
          <p:cNvPr id="13" name="Rectangle 12"/>
          <p:cNvSpPr/>
          <p:nvPr/>
        </p:nvSpPr>
        <p:spPr>
          <a:xfrm>
            <a:off x="2920181" y="730063"/>
            <a:ext cx="9071953" cy="370965"/>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2920181" y="1228968"/>
            <a:ext cx="9071951" cy="1204515"/>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Identify jobs that make use of robotics</a:t>
            </a:r>
          </a:p>
          <a:p>
            <a:pPr algn="ctr"/>
            <a:r>
              <a:rPr lang="en-GB" dirty="0">
                <a:solidFill>
                  <a:schemeClr val="tx1"/>
                </a:solidFill>
                <a:latin typeface="+mj-lt"/>
              </a:rPr>
              <a:t>Some examples could include: Car production, Welding,  Assembling parts e.g. fitting windscreens, Paint spraying, Carrying parts around the factory, Bionics e.g. robotic legs and arms controlled by the human brain, Space probes.</a:t>
            </a:r>
          </a:p>
          <a:p>
            <a:pPr algn="ctr"/>
            <a:endParaRPr lang="en-GB" dirty="0">
              <a:solidFill>
                <a:schemeClr val="tx1"/>
              </a:solidFill>
              <a:latin typeface="+mj-lt"/>
            </a:endParaRPr>
          </a:p>
          <a:p>
            <a:pPr algn="ctr"/>
            <a:endParaRPr lang="en-GB" u="sng" dirty="0">
              <a:solidFill>
                <a:schemeClr val="tx1"/>
              </a:solidFill>
              <a:latin typeface="+mj-lt"/>
            </a:endParaRPr>
          </a:p>
          <a:p>
            <a:pPr algn="ctr"/>
            <a:endParaRPr lang="en-GB" u="sng" dirty="0">
              <a:solidFill>
                <a:schemeClr val="tx1"/>
              </a:solidFill>
              <a:latin typeface="+mj-lt"/>
            </a:endParaRPr>
          </a:p>
        </p:txBody>
      </p:sp>
      <p:sp>
        <p:nvSpPr>
          <p:cNvPr id="9" name="Rectangle 8">
            <a:extLst>
              <a:ext uri="{FF2B5EF4-FFF2-40B4-BE49-F238E27FC236}">
                <a16:creationId xmlns:a16="http://schemas.microsoft.com/office/drawing/2014/main" id="{7F102D89-88A1-42C5-8E35-E613725BA014}"/>
              </a:ext>
            </a:extLst>
          </p:cNvPr>
          <p:cNvSpPr/>
          <p:nvPr/>
        </p:nvSpPr>
        <p:spPr>
          <a:xfrm>
            <a:off x="2920180" y="2552108"/>
            <a:ext cx="9071952" cy="1503062"/>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For the input phase, robotics will use PIR (Passive Infrared Sensor)</a:t>
            </a:r>
          </a:p>
          <a:p>
            <a:pPr algn="ctr"/>
            <a:r>
              <a:rPr lang="en-GB" u="sng" dirty="0">
                <a:solidFill>
                  <a:schemeClr val="tx1"/>
                </a:solidFill>
                <a:latin typeface="+mj-lt"/>
              </a:rPr>
              <a:t>What is the purpose of a PIR?</a:t>
            </a:r>
          </a:p>
          <a:p>
            <a:pPr algn="ctr"/>
            <a:r>
              <a:rPr lang="en-GB" dirty="0">
                <a:solidFill>
                  <a:schemeClr val="tx1"/>
                </a:solidFill>
                <a:latin typeface="+mj-lt"/>
              </a:rPr>
              <a:t>An electronic sensor that measures infrared (IR) light radiating from objects in its field of view. They work entirely by detecting infrared radiation (radiant heat) emitted by or reflected from objects. Sensors in the robotic arm will tell the computer if it is near an object.</a:t>
            </a:r>
          </a:p>
          <a:p>
            <a:pPr algn="ctr"/>
            <a:endParaRPr lang="en-GB" u="sng" dirty="0">
              <a:solidFill>
                <a:schemeClr val="tx1"/>
              </a:solidFill>
              <a:latin typeface="+mj-lt"/>
            </a:endParaRPr>
          </a:p>
        </p:txBody>
      </p:sp>
      <p:sp>
        <p:nvSpPr>
          <p:cNvPr id="11" name="Rectangle 10">
            <a:extLst>
              <a:ext uri="{FF2B5EF4-FFF2-40B4-BE49-F238E27FC236}">
                <a16:creationId xmlns:a16="http://schemas.microsoft.com/office/drawing/2014/main" id="{837244B0-EDEE-4A62-93BF-41D6765DBBBE}"/>
              </a:ext>
            </a:extLst>
          </p:cNvPr>
          <p:cNvSpPr/>
          <p:nvPr/>
        </p:nvSpPr>
        <p:spPr>
          <a:xfrm>
            <a:off x="199866" y="730063"/>
            <a:ext cx="2494323" cy="2573576"/>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a robot?</a:t>
            </a:r>
          </a:p>
          <a:p>
            <a:pPr algn="ctr"/>
            <a:r>
              <a:rPr lang="en-GB" dirty="0">
                <a:solidFill>
                  <a:schemeClr val="tx1"/>
                </a:solidFill>
                <a:latin typeface="+mj-lt"/>
              </a:rPr>
              <a:t>A robot is an automated piece of equipment designed to carry out routine repetitive tasks.</a:t>
            </a:r>
          </a:p>
          <a:p>
            <a:pPr algn="ctr"/>
            <a:r>
              <a:rPr lang="en-GB" dirty="0">
                <a:solidFill>
                  <a:schemeClr val="tx1"/>
                </a:solidFill>
                <a:latin typeface="+mj-lt"/>
              </a:rPr>
              <a:t>They can usually be re-programmed to perform a number of different tasks</a:t>
            </a:r>
          </a:p>
        </p:txBody>
      </p:sp>
      <p:pic>
        <p:nvPicPr>
          <p:cNvPr id="4" name="Picture 3">
            <a:extLst>
              <a:ext uri="{FF2B5EF4-FFF2-40B4-BE49-F238E27FC236}">
                <a16:creationId xmlns:a16="http://schemas.microsoft.com/office/drawing/2014/main" id="{512BE71C-172C-4314-89F2-C0B7A927104B}"/>
              </a:ext>
            </a:extLst>
          </p:cNvPr>
          <p:cNvPicPr>
            <a:picLocks noChangeAspect="1"/>
          </p:cNvPicPr>
          <p:nvPr/>
        </p:nvPicPr>
        <p:blipFill>
          <a:blip r:embed="rId3"/>
          <a:stretch>
            <a:fillRect/>
          </a:stretch>
        </p:blipFill>
        <p:spPr>
          <a:xfrm>
            <a:off x="199866" y="3428999"/>
            <a:ext cx="2494322" cy="3333135"/>
          </a:xfrm>
          <a:prstGeom prst="rect">
            <a:avLst/>
          </a:prstGeom>
        </p:spPr>
      </p:pic>
      <p:sp>
        <p:nvSpPr>
          <p:cNvPr id="10" name="Rectangle 9">
            <a:extLst>
              <a:ext uri="{FF2B5EF4-FFF2-40B4-BE49-F238E27FC236}">
                <a16:creationId xmlns:a16="http://schemas.microsoft.com/office/drawing/2014/main" id="{C2182300-3ABB-4A33-9390-A72206D3A287}"/>
              </a:ext>
            </a:extLst>
          </p:cNvPr>
          <p:cNvSpPr/>
          <p:nvPr/>
        </p:nvSpPr>
        <p:spPr>
          <a:xfrm>
            <a:off x="2920180" y="4211300"/>
            <a:ext cx="9071952" cy="1503062"/>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Instructions are processed by robot using real-time processing.</a:t>
            </a:r>
          </a:p>
          <a:p>
            <a:pPr algn="ctr"/>
            <a:r>
              <a:rPr lang="en-GB" u="sng" dirty="0">
                <a:solidFill>
                  <a:schemeClr val="tx1"/>
                </a:solidFill>
                <a:latin typeface="+mj-lt"/>
              </a:rPr>
              <a:t>What is meant by ‘real-time processing’?</a:t>
            </a:r>
          </a:p>
          <a:p>
            <a:pPr algn="ctr"/>
            <a:r>
              <a:rPr lang="en-GB" dirty="0">
                <a:solidFill>
                  <a:schemeClr val="tx1"/>
                </a:solidFill>
                <a:latin typeface="+mj-lt"/>
              </a:rPr>
              <a:t>Real time processing requires a continual input, constant processing, and steady output of data. The computer will decide whether to continue moving the arm depending on whether it is near an object. </a:t>
            </a:r>
          </a:p>
          <a:p>
            <a:pPr algn="ctr"/>
            <a:endParaRPr lang="en-GB" u="sng" dirty="0">
              <a:solidFill>
                <a:schemeClr val="tx1"/>
              </a:solidFill>
              <a:latin typeface="+mj-lt"/>
            </a:endParaRPr>
          </a:p>
        </p:txBody>
      </p:sp>
      <p:sp>
        <p:nvSpPr>
          <p:cNvPr id="12" name="Rectangle 11">
            <a:extLst>
              <a:ext uri="{FF2B5EF4-FFF2-40B4-BE49-F238E27FC236}">
                <a16:creationId xmlns:a16="http://schemas.microsoft.com/office/drawing/2014/main" id="{0C913C94-6F3D-4462-BF9E-DC3C74798FBA}"/>
              </a:ext>
            </a:extLst>
          </p:cNvPr>
          <p:cNvSpPr/>
          <p:nvPr/>
        </p:nvSpPr>
        <p:spPr>
          <a:xfrm>
            <a:off x="2920180" y="5827825"/>
            <a:ext cx="9071952" cy="901587"/>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How would the robot perform the action requested?</a:t>
            </a:r>
          </a:p>
          <a:p>
            <a:pPr algn="ctr"/>
            <a:r>
              <a:rPr lang="en-GB" dirty="0">
                <a:solidFill>
                  <a:schemeClr val="tx1"/>
                </a:solidFill>
                <a:latin typeface="+mj-lt"/>
              </a:rPr>
              <a:t>If the computer tells it to, the robotic arm will continue to move by a very small amount using a motor output device.</a:t>
            </a:r>
          </a:p>
        </p:txBody>
      </p:sp>
    </p:spTree>
    <p:extLst>
      <p:ext uri="{BB962C8B-B14F-4D97-AF65-F5344CB8AC3E}">
        <p14:creationId xmlns:p14="http://schemas.microsoft.com/office/powerpoint/2010/main" val="11561670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10225702" cy="738664"/>
          </a:xfrm>
          <a:prstGeom prst="rect">
            <a:avLst/>
          </a:prstGeom>
          <a:noFill/>
        </p:spPr>
        <p:txBody>
          <a:bodyPr wrap="square" rtlCol="0">
            <a:spAutoFit/>
          </a:bodyPr>
          <a:lstStyle/>
          <a:p>
            <a:r>
              <a:rPr lang="en-GB" sz="2400" b="1" u="sng" dirty="0">
                <a:latin typeface="+mj-lt"/>
              </a:rPr>
              <a:t>Control processes</a:t>
            </a:r>
          </a:p>
          <a:p>
            <a:r>
              <a:rPr lang="en-GB" dirty="0">
                <a:latin typeface="+mj-lt"/>
              </a:rPr>
              <a:t>Identify the benefits and drawbacks of using computer controlled technology such as robots.</a:t>
            </a:r>
          </a:p>
        </p:txBody>
      </p:sp>
      <p:graphicFrame>
        <p:nvGraphicFramePr>
          <p:cNvPr id="3" name="Table 2">
            <a:extLst>
              <a:ext uri="{FF2B5EF4-FFF2-40B4-BE49-F238E27FC236}">
                <a16:creationId xmlns:a16="http://schemas.microsoft.com/office/drawing/2014/main" id="{AF194F16-52DD-4130-AC2D-B961A1D48CDB}"/>
              </a:ext>
            </a:extLst>
          </p:cNvPr>
          <p:cNvGraphicFramePr>
            <a:graphicFrameLocks noGrp="1"/>
          </p:cNvGraphicFramePr>
          <p:nvPr>
            <p:extLst/>
          </p:nvPr>
        </p:nvGraphicFramePr>
        <p:xfrm>
          <a:off x="250493" y="867252"/>
          <a:ext cx="11164529" cy="5003800"/>
        </p:xfrm>
        <a:graphic>
          <a:graphicData uri="http://schemas.openxmlformats.org/drawingml/2006/table">
            <a:tbl>
              <a:tblPr firstRow="1" bandRow="1">
                <a:tableStyleId>{5940675A-B579-460E-94D1-54222C63F5DA}</a:tableStyleId>
              </a:tblPr>
              <a:tblGrid>
                <a:gridCol w="5604387">
                  <a:extLst>
                    <a:ext uri="{9D8B030D-6E8A-4147-A177-3AD203B41FA5}">
                      <a16:colId xmlns:a16="http://schemas.microsoft.com/office/drawing/2014/main" val="1111938527"/>
                    </a:ext>
                  </a:extLst>
                </a:gridCol>
                <a:gridCol w="5560142">
                  <a:extLst>
                    <a:ext uri="{9D8B030D-6E8A-4147-A177-3AD203B41FA5}">
                      <a16:colId xmlns:a16="http://schemas.microsoft.com/office/drawing/2014/main" val="1142211588"/>
                    </a:ext>
                  </a:extLst>
                </a:gridCol>
              </a:tblGrid>
              <a:tr h="370840">
                <a:tc>
                  <a:txBody>
                    <a:bodyPr/>
                    <a:lstStyle/>
                    <a:p>
                      <a:pPr algn="ctr"/>
                      <a:r>
                        <a:rPr lang="en-GB" dirty="0">
                          <a:latin typeface="+mj-lt"/>
                        </a:rPr>
                        <a:t>Benefits</a:t>
                      </a:r>
                    </a:p>
                  </a:txBody>
                  <a:tcPr>
                    <a:solidFill>
                      <a:schemeClr val="bg1">
                        <a:lumMod val="85000"/>
                      </a:schemeClr>
                    </a:solidFill>
                  </a:tcPr>
                </a:tc>
                <a:tc>
                  <a:txBody>
                    <a:bodyPr/>
                    <a:lstStyle/>
                    <a:p>
                      <a:pPr algn="ctr"/>
                      <a:r>
                        <a:rPr lang="en-GB" dirty="0">
                          <a:latin typeface="+mj-lt"/>
                        </a:rPr>
                        <a:t>Drawbacks</a:t>
                      </a:r>
                    </a:p>
                  </a:txBody>
                  <a:tcPr>
                    <a:solidFill>
                      <a:schemeClr val="bg1">
                        <a:lumMod val="85000"/>
                      </a:schemeClr>
                    </a:solidFill>
                  </a:tcPr>
                </a:tc>
                <a:extLst>
                  <a:ext uri="{0D108BD9-81ED-4DB2-BD59-A6C34878D82A}">
                    <a16:rowId xmlns:a16="http://schemas.microsoft.com/office/drawing/2014/main" val="2382892144"/>
                  </a:ext>
                </a:extLst>
              </a:tr>
              <a:tr h="370840">
                <a:tc>
                  <a:txBody>
                    <a:bodyPr/>
                    <a:lstStyle/>
                    <a:p>
                      <a:endParaRPr lang="en-GB" sz="1600" dirty="0">
                        <a:latin typeface="+mj-lt"/>
                      </a:endParaRPr>
                    </a:p>
                    <a:p>
                      <a:endParaRPr lang="en-GB" sz="1600" dirty="0">
                        <a:latin typeface="+mj-lt"/>
                      </a:endParaRPr>
                    </a:p>
                  </a:txBody>
                  <a:tcPr/>
                </a:tc>
                <a:tc>
                  <a:txBody>
                    <a:bodyPr/>
                    <a:lstStyle/>
                    <a:p>
                      <a:endParaRPr lang="en-GB" sz="1600" dirty="0">
                        <a:latin typeface="+mj-lt"/>
                      </a:endParaRPr>
                    </a:p>
                    <a:p>
                      <a:endParaRPr lang="en-GB" sz="1600" dirty="0">
                        <a:latin typeface="+mj-lt"/>
                      </a:endParaRPr>
                    </a:p>
                  </a:txBody>
                  <a:tcPr/>
                </a:tc>
                <a:extLst>
                  <a:ext uri="{0D108BD9-81ED-4DB2-BD59-A6C34878D82A}">
                    <a16:rowId xmlns:a16="http://schemas.microsoft.com/office/drawing/2014/main" val="3313222798"/>
                  </a:ext>
                </a:extLst>
              </a:tr>
              <a:tr h="370840">
                <a:tc>
                  <a:txBody>
                    <a:bodyPr/>
                    <a:lstStyle/>
                    <a:p>
                      <a:endParaRPr lang="en-GB" sz="1600" dirty="0">
                        <a:latin typeface="+mj-lt"/>
                      </a:endParaRPr>
                    </a:p>
                    <a:p>
                      <a:endParaRPr lang="en-GB" sz="1600" dirty="0">
                        <a:latin typeface="+mj-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kern="1200" dirty="0">
                        <a:solidFill>
                          <a:schemeClr val="tx1"/>
                        </a:solidFill>
                        <a:latin typeface="+mj-lt"/>
                        <a:ea typeface="+mn-ea"/>
                        <a:cs typeface="+mn-cs"/>
                      </a:endParaRPr>
                    </a:p>
                  </a:txBody>
                  <a:tcPr/>
                </a:tc>
                <a:extLst>
                  <a:ext uri="{0D108BD9-81ED-4DB2-BD59-A6C34878D82A}">
                    <a16:rowId xmlns:a16="http://schemas.microsoft.com/office/drawing/2014/main" val="552508130"/>
                  </a:ext>
                </a:extLst>
              </a:tr>
              <a:tr h="370840">
                <a:tc>
                  <a:txBody>
                    <a:bodyPr/>
                    <a:lstStyle/>
                    <a:p>
                      <a:endParaRPr lang="en-GB" sz="1600" dirty="0">
                        <a:latin typeface="+mj-lt"/>
                      </a:endParaRPr>
                    </a:p>
                    <a:p>
                      <a:endParaRPr lang="en-GB" sz="1600" dirty="0">
                        <a:latin typeface="+mj-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kern="1200" dirty="0">
                        <a:solidFill>
                          <a:schemeClr val="tx1"/>
                        </a:solidFill>
                        <a:latin typeface="+mj-lt"/>
                        <a:ea typeface="+mn-ea"/>
                        <a:cs typeface="+mn-cs"/>
                      </a:endParaRPr>
                    </a:p>
                  </a:txBody>
                  <a:tcPr/>
                </a:tc>
                <a:extLst>
                  <a:ext uri="{0D108BD9-81ED-4DB2-BD59-A6C34878D82A}">
                    <a16:rowId xmlns:a16="http://schemas.microsoft.com/office/drawing/2014/main" val="3521603281"/>
                  </a:ext>
                </a:extLst>
              </a:tr>
              <a:tr h="370840">
                <a:tc>
                  <a:txBody>
                    <a:bodyPr/>
                    <a:lstStyle/>
                    <a:p>
                      <a:endParaRPr lang="en-GB" sz="1600" dirty="0">
                        <a:latin typeface="+mj-lt"/>
                      </a:endParaRPr>
                    </a:p>
                    <a:p>
                      <a:endParaRPr lang="en-GB" sz="1600" dirty="0">
                        <a:latin typeface="+mj-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kern="1200" dirty="0">
                        <a:solidFill>
                          <a:schemeClr val="tx1"/>
                        </a:solidFill>
                        <a:latin typeface="+mj-lt"/>
                        <a:ea typeface="+mn-ea"/>
                        <a:cs typeface="+mn-cs"/>
                      </a:endParaRPr>
                    </a:p>
                  </a:txBody>
                  <a:tcPr/>
                </a:tc>
                <a:extLst>
                  <a:ext uri="{0D108BD9-81ED-4DB2-BD59-A6C34878D82A}">
                    <a16:rowId xmlns:a16="http://schemas.microsoft.com/office/drawing/2014/main" val="539491031"/>
                  </a:ext>
                </a:extLst>
              </a:tr>
              <a:tr h="370840">
                <a:tc>
                  <a:txBody>
                    <a:bodyPr/>
                    <a:lstStyle/>
                    <a:p>
                      <a:endParaRPr lang="en-GB" sz="1600" dirty="0">
                        <a:latin typeface="+mj-lt"/>
                      </a:endParaRPr>
                    </a:p>
                    <a:p>
                      <a:endParaRPr lang="en-GB" sz="1600" dirty="0">
                        <a:latin typeface="+mj-lt"/>
                      </a:endParaRPr>
                    </a:p>
                  </a:txBody>
                  <a:tcPr/>
                </a:tc>
                <a:tc>
                  <a:txBody>
                    <a:bodyPr/>
                    <a:lstStyle/>
                    <a:p>
                      <a:endParaRPr lang="en-GB" sz="1600" dirty="0">
                        <a:latin typeface="+mj-lt"/>
                      </a:endParaRPr>
                    </a:p>
                  </a:txBody>
                  <a:tcPr/>
                </a:tc>
                <a:extLst>
                  <a:ext uri="{0D108BD9-81ED-4DB2-BD59-A6C34878D82A}">
                    <a16:rowId xmlns:a16="http://schemas.microsoft.com/office/drawing/2014/main" val="3912164637"/>
                  </a:ext>
                </a:extLst>
              </a:tr>
              <a:tr h="370840">
                <a:tc>
                  <a:txBody>
                    <a:bodyPr/>
                    <a:lstStyle/>
                    <a:p>
                      <a:endParaRPr lang="en-GB" sz="1600" dirty="0">
                        <a:latin typeface="+mj-lt"/>
                      </a:endParaRPr>
                    </a:p>
                    <a:p>
                      <a:endParaRPr lang="en-GB" sz="1600" dirty="0">
                        <a:latin typeface="+mj-lt"/>
                      </a:endParaRPr>
                    </a:p>
                  </a:txBody>
                  <a:tcPr/>
                </a:tc>
                <a:tc>
                  <a:txBody>
                    <a:bodyPr/>
                    <a:lstStyle/>
                    <a:p>
                      <a:endParaRPr lang="en-GB" sz="1600" dirty="0">
                        <a:latin typeface="+mj-lt"/>
                      </a:endParaRPr>
                    </a:p>
                  </a:txBody>
                  <a:tcPr/>
                </a:tc>
                <a:extLst>
                  <a:ext uri="{0D108BD9-81ED-4DB2-BD59-A6C34878D82A}">
                    <a16:rowId xmlns:a16="http://schemas.microsoft.com/office/drawing/2014/main" val="2717856965"/>
                  </a:ext>
                </a:extLst>
              </a:tr>
              <a:tr h="370840">
                <a:tc>
                  <a:txBody>
                    <a:bodyPr/>
                    <a:lstStyle/>
                    <a:p>
                      <a:endParaRPr lang="en-GB" sz="1600" dirty="0">
                        <a:latin typeface="+mj-lt"/>
                      </a:endParaRPr>
                    </a:p>
                    <a:p>
                      <a:endParaRPr lang="en-GB" sz="1600" dirty="0">
                        <a:latin typeface="+mj-lt"/>
                      </a:endParaRPr>
                    </a:p>
                  </a:txBody>
                  <a:tcPr/>
                </a:tc>
                <a:tc>
                  <a:txBody>
                    <a:bodyPr/>
                    <a:lstStyle/>
                    <a:p>
                      <a:endParaRPr lang="en-GB" sz="1600" dirty="0">
                        <a:latin typeface="+mj-lt"/>
                      </a:endParaRPr>
                    </a:p>
                  </a:txBody>
                  <a:tcPr/>
                </a:tc>
                <a:extLst>
                  <a:ext uri="{0D108BD9-81ED-4DB2-BD59-A6C34878D82A}">
                    <a16:rowId xmlns:a16="http://schemas.microsoft.com/office/drawing/2014/main" val="1342575414"/>
                  </a:ext>
                </a:extLst>
              </a:tr>
              <a:tr h="370840">
                <a:tc>
                  <a:txBody>
                    <a:bodyPr/>
                    <a:lstStyle/>
                    <a:p>
                      <a:endParaRPr lang="en-GB" sz="1600" dirty="0">
                        <a:latin typeface="+mj-lt"/>
                      </a:endParaRPr>
                    </a:p>
                    <a:p>
                      <a:endParaRPr lang="en-GB" sz="1600" dirty="0">
                        <a:latin typeface="+mj-lt"/>
                      </a:endParaRPr>
                    </a:p>
                  </a:txBody>
                  <a:tcPr/>
                </a:tc>
                <a:tc>
                  <a:txBody>
                    <a:bodyPr/>
                    <a:lstStyle/>
                    <a:p>
                      <a:endParaRPr lang="en-GB" sz="1600" dirty="0">
                        <a:latin typeface="+mj-lt"/>
                      </a:endParaRPr>
                    </a:p>
                  </a:txBody>
                  <a:tcPr/>
                </a:tc>
                <a:extLst>
                  <a:ext uri="{0D108BD9-81ED-4DB2-BD59-A6C34878D82A}">
                    <a16:rowId xmlns:a16="http://schemas.microsoft.com/office/drawing/2014/main" val="1892557048"/>
                  </a:ext>
                </a:extLst>
              </a:tr>
            </a:tbl>
          </a:graphicData>
        </a:graphic>
      </p:graphicFrame>
    </p:spTree>
    <p:extLst>
      <p:ext uri="{BB962C8B-B14F-4D97-AF65-F5344CB8AC3E}">
        <p14:creationId xmlns:p14="http://schemas.microsoft.com/office/powerpoint/2010/main" val="30875901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10225702" cy="738664"/>
          </a:xfrm>
          <a:prstGeom prst="rect">
            <a:avLst/>
          </a:prstGeom>
          <a:noFill/>
        </p:spPr>
        <p:txBody>
          <a:bodyPr wrap="square" rtlCol="0">
            <a:spAutoFit/>
          </a:bodyPr>
          <a:lstStyle/>
          <a:p>
            <a:r>
              <a:rPr lang="en-GB" sz="2400" b="1" u="sng" dirty="0">
                <a:latin typeface="+mj-lt"/>
              </a:rPr>
              <a:t>Control processes</a:t>
            </a:r>
          </a:p>
          <a:p>
            <a:r>
              <a:rPr lang="en-GB" dirty="0">
                <a:latin typeface="+mj-lt"/>
              </a:rPr>
              <a:t>Identify the benefits and drawbacks of using computer controlled technology such as robots.</a:t>
            </a:r>
          </a:p>
        </p:txBody>
      </p:sp>
      <p:graphicFrame>
        <p:nvGraphicFramePr>
          <p:cNvPr id="3" name="Table 2">
            <a:extLst>
              <a:ext uri="{FF2B5EF4-FFF2-40B4-BE49-F238E27FC236}">
                <a16:creationId xmlns:a16="http://schemas.microsoft.com/office/drawing/2014/main" id="{AF194F16-52DD-4130-AC2D-B961A1D48CDB}"/>
              </a:ext>
            </a:extLst>
          </p:cNvPr>
          <p:cNvGraphicFramePr>
            <a:graphicFrameLocks noGrp="1"/>
          </p:cNvGraphicFramePr>
          <p:nvPr>
            <p:extLst/>
          </p:nvPr>
        </p:nvGraphicFramePr>
        <p:xfrm>
          <a:off x="250493" y="867252"/>
          <a:ext cx="11164529" cy="5735320"/>
        </p:xfrm>
        <a:graphic>
          <a:graphicData uri="http://schemas.openxmlformats.org/drawingml/2006/table">
            <a:tbl>
              <a:tblPr firstRow="1" bandRow="1">
                <a:tableStyleId>{5940675A-B579-460E-94D1-54222C63F5DA}</a:tableStyleId>
              </a:tblPr>
              <a:tblGrid>
                <a:gridCol w="5604387">
                  <a:extLst>
                    <a:ext uri="{9D8B030D-6E8A-4147-A177-3AD203B41FA5}">
                      <a16:colId xmlns:a16="http://schemas.microsoft.com/office/drawing/2014/main" val="1111938527"/>
                    </a:ext>
                  </a:extLst>
                </a:gridCol>
                <a:gridCol w="5560142">
                  <a:extLst>
                    <a:ext uri="{9D8B030D-6E8A-4147-A177-3AD203B41FA5}">
                      <a16:colId xmlns:a16="http://schemas.microsoft.com/office/drawing/2014/main" val="1142211588"/>
                    </a:ext>
                  </a:extLst>
                </a:gridCol>
              </a:tblGrid>
              <a:tr h="370840">
                <a:tc>
                  <a:txBody>
                    <a:bodyPr/>
                    <a:lstStyle/>
                    <a:p>
                      <a:pPr algn="ctr"/>
                      <a:r>
                        <a:rPr lang="en-GB" dirty="0">
                          <a:latin typeface="+mj-lt"/>
                        </a:rPr>
                        <a:t>Benefits</a:t>
                      </a:r>
                    </a:p>
                  </a:txBody>
                  <a:tcPr>
                    <a:solidFill>
                      <a:schemeClr val="bg1">
                        <a:lumMod val="85000"/>
                      </a:schemeClr>
                    </a:solidFill>
                  </a:tcPr>
                </a:tc>
                <a:tc>
                  <a:txBody>
                    <a:bodyPr/>
                    <a:lstStyle/>
                    <a:p>
                      <a:pPr algn="ctr"/>
                      <a:r>
                        <a:rPr lang="en-GB" dirty="0">
                          <a:latin typeface="+mj-lt"/>
                        </a:rPr>
                        <a:t>Drawbacks</a:t>
                      </a:r>
                    </a:p>
                  </a:txBody>
                  <a:tcPr>
                    <a:solidFill>
                      <a:schemeClr val="bg1">
                        <a:lumMod val="85000"/>
                      </a:schemeClr>
                    </a:solidFill>
                  </a:tcPr>
                </a:tc>
                <a:extLst>
                  <a:ext uri="{0D108BD9-81ED-4DB2-BD59-A6C34878D82A}">
                    <a16:rowId xmlns:a16="http://schemas.microsoft.com/office/drawing/2014/main" val="2382892144"/>
                  </a:ext>
                </a:extLst>
              </a:tr>
              <a:tr h="370840">
                <a:tc>
                  <a:txBody>
                    <a:bodyPr/>
                    <a:lstStyle/>
                    <a:p>
                      <a:r>
                        <a:rPr lang="en-GB" sz="1600" dirty="0">
                          <a:latin typeface="+mj-lt"/>
                        </a:rPr>
                        <a:t>Can operate 24 hours a day without taking a break. </a:t>
                      </a:r>
                    </a:p>
                  </a:txBody>
                  <a:tcPr>
                    <a:solidFill>
                      <a:schemeClr val="accent5">
                        <a:lumMod val="20000"/>
                        <a:lumOff val="80000"/>
                      </a:schemeClr>
                    </a:solidFill>
                  </a:tcPr>
                </a:tc>
                <a:tc>
                  <a:txBody>
                    <a:bodyPr/>
                    <a:lstStyle/>
                    <a:p>
                      <a:r>
                        <a:rPr lang="en-GB" sz="1600" dirty="0">
                          <a:latin typeface="+mj-lt"/>
                        </a:rPr>
                        <a:t>The software for the control system is specialist and may cost a lot of money to develop</a:t>
                      </a:r>
                    </a:p>
                  </a:txBody>
                  <a:tcPr>
                    <a:solidFill>
                      <a:schemeClr val="accent5">
                        <a:lumMod val="20000"/>
                        <a:lumOff val="80000"/>
                      </a:schemeClr>
                    </a:solidFill>
                  </a:tcPr>
                </a:tc>
                <a:extLst>
                  <a:ext uri="{0D108BD9-81ED-4DB2-BD59-A6C34878D82A}">
                    <a16:rowId xmlns:a16="http://schemas.microsoft.com/office/drawing/2014/main" val="331322279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latin typeface="+mj-lt"/>
                        </a:rPr>
                        <a:t>Can be used in dangerous or awkward environments</a:t>
                      </a:r>
                    </a:p>
                    <a:p>
                      <a:endParaRPr lang="en-GB" sz="1600" dirty="0">
                        <a:latin typeface="+mj-lt"/>
                      </a:endParaRPr>
                    </a:p>
                  </a:txBody>
                  <a:tcPr>
                    <a:solidFill>
                      <a:schemeClr val="accent5">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latin typeface="+mj-lt"/>
                          <a:ea typeface="+mn-ea"/>
                          <a:cs typeface="+mn-cs"/>
                        </a:rPr>
                        <a:t>People sometimes want to know that an expert is in control even if a computer could do it as well. e.g. a pilotless commercial aircraft is not likely to be popular although in theory it is possible. Or a robotic surgical procedure.</a:t>
                      </a:r>
                    </a:p>
                  </a:txBody>
                  <a:tcPr>
                    <a:solidFill>
                      <a:schemeClr val="accent5">
                        <a:lumMod val="20000"/>
                        <a:lumOff val="80000"/>
                      </a:schemeClr>
                    </a:solidFill>
                  </a:tcPr>
                </a:tc>
                <a:extLst>
                  <a:ext uri="{0D108BD9-81ED-4DB2-BD59-A6C34878D82A}">
                    <a16:rowId xmlns:a16="http://schemas.microsoft.com/office/drawing/2014/main" val="55250813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latin typeface="+mj-lt"/>
                        </a:rPr>
                        <a:t>Can make reliable and accurate decisions</a:t>
                      </a:r>
                    </a:p>
                    <a:p>
                      <a:endParaRPr lang="en-GB" sz="1600" dirty="0">
                        <a:latin typeface="+mj-lt"/>
                      </a:endParaRPr>
                    </a:p>
                  </a:txBody>
                  <a:tcPr>
                    <a:solidFill>
                      <a:schemeClr val="accent5">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latin typeface="+mj-lt"/>
                          <a:ea typeface="+mn-ea"/>
                          <a:cs typeface="+mn-cs"/>
                        </a:rPr>
                        <a:t>The computer cannot react to unexpected events as perhaps a person could. It can only respond in the way it has been programmed.</a:t>
                      </a:r>
                    </a:p>
                  </a:txBody>
                  <a:tcPr>
                    <a:solidFill>
                      <a:schemeClr val="accent5">
                        <a:lumMod val="20000"/>
                        <a:lumOff val="80000"/>
                      </a:schemeClr>
                    </a:solidFill>
                  </a:tcPr>
                </a:tc>
                <a:extLst>
                  <a:ext uri="{0D108BD9-81ED-4DB2-BD59-A6C34878D82A}">
                    <a16:rowId xmlns:a16="http://schemas.microsoft.com/office/drawing/2014/main" val="352160328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latin typeface="+mj-lt"/>
                        </a:rPr>
                        <a:t>Can take account of hundreds of inputs at the same time</a:t>
                      </a:r>
                    </a:p>
                    <a:p>
                      <a:endParaRPr lang="en-GB" sz="1600" dirty="0">
                        <a:latin typeface="+mj-lt"/>
                      </a:endParaRPr>
                    </a:p>
                  </a:txBody>
                  <a:tcPr>
                    <a:solidFill>
                      <a:schemeClr val="accent5">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latin typeface="+mj-lt"/>
                          <a:ea typeface="+mn-ea"/>
                          <a:cs typeface="+mn-cs"/>
                        </a:rPr>
                        <a:t>If there is a power cut the system will not work</a:t>
                      </a:r>
                    </a:p>
                  </a:txBody>
                  <a:tcPr>
                    <a:solidFill>
                      <a:schemeClr val="accent5">
                        <a:lumMod val="20000"/>
                        <a:lumOff val="80000"/>
                      </a:schemeClr>
                    </a:solidFill>
                  </a:tcPr>
                </a:tc>
                <a:extLst>
                  <a:ext uri="{0D108BD9-81ED-4DB2-BD59-A6C34878D82A}">
                    <a16:rowId xmlns:a16="http://schemas.microsoft.com/office/drawing/2014/main" val="53949103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latin typeface="+mj-lt"/>
                        </a:rPr>
                        <a:t>Can process data from sensors very quickly</a:t>
                      </a:r>
                    </a:p>
                    <a:p>
                      <a:endParaRPr lang="en-GB" sz="1600" dirty="0">
                        <a:latin typeface="+mj-lt"/>
                      </a:endParaRPr>
                    </a:p>
                  </a:txBody>
                  <a:tcPr>
                    <a:solidFill>
                      <a:schemeClr val="accent5">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latin typeface="+mj-lt"/>
                          <a:ea typeface="+mn-ea"/>
                          <a:cs typeface="+mn-cs"/>
                        </a:rPr>
                        <a:t>If the computer malfunctions the system will not work</a:t>
                      </a:r>
                    </a:p>
                    <a:p>
                      <a:endParaRPr lang="en-GB" sz="1600" dirty="0">
                        <a:latin typeface="+mj-lt"/>
                      </a:endParaRPr>
                    </a:p>
                  </a:txBody>
                  <a:tcPr>
                    <a:solidFill>
                      <a:schemeClr val="accent5">
                        <a:lumMod val="20000"/>
                        <a:lumOff val="80000"/>
                      </a:schemeClr>
                    </a:solidFill>
                  </a:tcPr>
                </a:tc>
                <a:extLst>
                  <a:ext uri="{0D108BD9-81ED-4DB2-BD59-A6C34878D82A}">
                    <a16:rowId xmlns:a16="http://schemas.microsoft.com/office/drawing/2014/main" val="391216463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latin typeface="+mj-lt"/>
                        </a:rPr>
                        <a:t>Will accurately repeat actions over and over again</a:t>
                      </a:r>
                    </a:p>
                    <a:p>
                      <a:endParaRPr lang="en-GB" sz="1600" dirty="0">
                        <a:latin typeface="+mj-lt"/>
                      </a:endParaRPr>
                    </a:p>
                  </a:txBody>
                  <a:tcPr>
                    <a:solidFill>
                      <a:schemeClr val="accent5">
                        <a:lumMod val="20000"/>
                        <a:lumOff val="80000"/>
                      </a:schemeClr>
                    </a:solidFill>
                  </a:tcPr>
                </a:tc>
                <a:tc>
                  <a:txBody>
                    <a:bodyPr/>
                    <a:lstStyle/>
                    <a:p>
                      <a:endParaRPr lang="en-GB" sz="1600" dirty="0">
                        <a:latin typeface="+mj-lt"/>
                      </a:endParaRPr>
                    </a:p>
                  </a:txBody>
                  <a:tcPr>
                    <a:solidFill>
                      <a:schemeClr val="accent5">
                        <a:lumMod val="20000"/>
                        <a:lumOff val="80000"/>
                      </a:schemeClr>
                    </a:solidFill>
                  </a:tcPr>
                </a:tc>
                <a:extLst>
                  <a:ext uri="{0D108BD9-81ED-4DB2-BD59-A6C34878D82A}">
                    <a16:rowId xmlns:a16="http://schemas.microsoft.com/office/drawing/2014/main" val="271785696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latin typeface="+mj-lt"/>
                        </a:rPr>
                        <a:t>Will work without any wages.</a:t>
                      </a:r>
                    </a:p>
                    <a:p>
                      <a:endParaRPr lang="en-GB" sz="1600" dirty="0">
                        <a:latin typeface="+mj-lt"/>
                      </a:endParaRPr>
                    </a:p>
                  </a:txBody>
                  <a:tcPr>
                    <a:solidFill>
                      <a:schemeClr val="accent5">
                        <a:lumMod val="20000"/>
                        <a:lumOff val="80000"/>
                      </a:schemeClr>
                    </a:solidFill>
                  </a:tcPr>
                </a:tc>
                <a:tc>
                  <a:txBody>
                    <a:bodyPr/>
                    <a:lstStyle/>
                    <a:p>
                      <a:endParaRPr lang="en-GB" sz="1600" dirty="0">
                        <a:latin typeface="+mj-lt"/>
                      </a:endParaRPr>
                    </a:p>
                  </a:txBody>
                  <a:tcPr>
                    <a:solidFill>
                      <a:schemeClr val="accent5">
                        <a:lumMod val="20000"/>
                        <a:lumOff val="80000"/>
                      </a:schemeClr>
                    </a:solidFill>
                  </a:tcPr>
                </a:tc>
                <a:extLst>
                  <a:ext uri="{0D108BD9-81ED-4DB2-BD59-A6C34878D82A}">
                    <a16:rowId xmlns:a16="http://schemas.microsoft.com/office/drawing/2014/main" val="134257541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latin typeface="+mj-lt"/>
                        </a:rPr>
                        <a:t>Can work without holidays or sick days</a:t>
                      </a:r>
                    </a:p>
                    <a:p>
                      <a:endParaRPr lang="en-GB" sz="1600" dirty="0">
                        <a:latin typeface="+mj-lt"/>
                      </a:endParaRPr>
                    </a:p>
                  </a:txBody>
                  <a:tcPr>
                    <a:solidFill>
                      <a:schemeClr val="accent5">
                        <a:lumMod val="20000"/>
                        <a:lumOff val="80000"/>
                      </a:schemeClr>
                    </a:solidFill>
                  </a:tcPr>
                </a:tc>
                <a:tc>
                  <a:txBody>
                    <a:bodyPr/>
                    <a:lstStyle/>
                    <a:p>
                      <a:endParaRPr lang="en-GB" sz="1600" dirty="0">
                        <a:latin typeface="+mj-lt"/>
                      </a:endParaRPr>
                    </a:p>
                  </a:txBody>
                  <a:tcPr>
                    <a:solidFill>
                      <a:schemeClr val="accent5">
                        <a:lumMod val="20000"/>
                        <a:lumOff val="80000"/>
                      </a:schemeClr>
                    </a:solidFill>
                  </a:tcPr>
                </a:tc>
                <a:extLst>
                  <a:ext uri="{0D108BD9-81ED-4DB2-BD59-A6C34878D82A}">
                    <a16:rowId xmlns:a16="http://schemas.microsoft.com/office/drawing/2014/main" val="1892557048"/>
                  </a:ext>
                </a:extLst>
              </a:tr>
            </a:tbl>
          </a:graphicData>
        </a:graphic>
      </p:graphicFrame>
    </p:spTree>
    <p:extLst>
      <p:ext uri="{BB962C8B-B14F-4D97-AF65-F5344CB8AC3E}">
        <p14:creationId xmlns:p14="http://schemas.microsoft.com/office/powerpoint/2010/main" val="14163874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058DB212-BFA2-403F-85EF-DFD3FF6D973A}" type="slidenum">
              <a:rPr lang="en-US" noProof="0" smtClean="0"/>
              <a:pPr/>
              <a:t>9</a:t>
            </a:fld>
            <a:endParaRPr lang="en-US" noProof="0"/>
          </a:p>
        </p:txBody>
      </p:sp>
      <p:sp>
        <p:nvSpPr>
          <p:cNvPr id="4" name="Rectangle 3"/>
          <p:cNvSpPr/>
          <p:nvPr/>
        </p:nvSpPr>
        <p:spPr>
          <a:xfrm>
            <a:off x="6293891" y="1147598"/>
            <a:ext cx="5750964" cy="744263"/>
          </a:xfrm>
          <a:prstGeom prst="rect">
            <a:avLst/>
          </a:prstGeom>
          <a:solidFill>
            <a:srgbClr val="FFFF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latin typeface="+mj-lt"/>
              </a:rPr>
              <a:t>This requires a range of ideas and arguments to be expressed.</a:t>
            </a:r>
          </a:p>
        </p:txBody>
      </p:sp>
      <p:sp>
        <p:nvSpPr>
          <p:cNvPr id="5" name="Rectangle 4"/>
          <p:cNvSpPr/>
          <p:nvPr/>
        </p:nvSpPr>
        <p:spPr>
          <a:xfrm>
            <a:off x="157163" y="1147598"/>
            <a:ext cx="5750967" cy="744263"/>
          </a:xfrm>
          <a:prstGeom prst="rect">
            <a:avLst/>
          </a:prstGeom>
          <a:solidFill>
            <a:srgbClr val="FFFF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dirty="0">
                <a:solidFill>
                  <a:schemeClr val="tx1"/>
                </a:solidFill>
                <a:latin typeface="+mj-lt"/>
              </a:rPr>
              <a:t>DISCUSS</a:t>
            </a:r>
          </a:p>
        </p:txBody>
      </p:sp>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Command words</a:t>
            </a:r>
          </a:p>
        </p:txBody>
      </p:sp>
      <p:pic>
        <p:nvPicPr>
          <p:cNvPr id="7" name="Picture 6"/>
          <p:cNvPicPr>
            <a:picLocks noChangeAspect="1"/>
          </p:cNvPicPr>
          <p:nvPr/>
        </p:nvPicPr>
        <p:blipFill>
          <a:blip r:embed="rId3"/>
          <a:stretch>
            <a:fillRect/>
          </a:stretch>
        </p:blipFill>
        <p:spPr>
          <a:xfrm>
            <a:off x="157163" y="2282716"/>
            <a:ext cx="5818279" cy="3865836"/>
          </a:xfrm>
          <a:prstGeom prst="rect">
            <a:avLst/>
          </a:prstGeom>
        </p:spPr>
      </p:pic>
      <p:sp>
        <p:nvSpPr>
          <p:cNvPr id="8" name="Rectangle 7"/>
          <p:cNvSpPr/>
          <p:nvPr/>
        </p:nvSpPr>
        <p:spPr>
          <a:xfrm>
            <a:off x="6293887" y="2282715"/>
            <a:ext cx="5750967" cy="3865837"/>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2000" i="1" dirty="0">
              <a:solidFill>
                <a:schemeClr val="tx1"/>
              </a:solidFill>
              <a:latin typeface="+mj-lt"/>
            </a:endParaRPr>
          </a:p>
          <a:p>
            <a:r>
              <a:rPr lang="en-GB" sz="2000" i="1" dirty="0">
                <a:solidFill>
                  <a:schemeClr val="tx1"/>
                </a:solidFill>
                <a:latin typeface="+mj-lt"/>
              </a:rPr>
              <a:t>“Most people would agree that driverless cars are the future” </a:t>
            </a:r>
          </a:p>
          <a:p>
            <a:endParaRPr lang="en-GB" sz="2000" dirty="0">
              <a:solidFill>
                <a:schemeClr val="tx1"/>
              </a:solidFill>
              <a:latin typeface="+mj-lt"/>
            </a:endParaRPr>
          </a:p>
          <a:p>
            <a:r>
              <a:rPr lang="en-GB" sz="2000" dirty="0">
                <a:solidFill>
                  <a:schemeClr val="tx1"/>
                </a:solidFill>
                <a:latin typeface="+mj-lt"/>
              </a:rPr>
              <a:t>Discuss the impact of increased use of driverless cars. (8 marks) </a:t>
            </a:r>
          </a:p>
          <a:p>
            <a:endParaRPr lang="en-GB" sz="2000" dirty="0">
              <a:solidFill>
                <a:schemeClr val="tx1"/>
              </a:solidFill>
              <a:latin typeface="+mj-lt"/>
            </a:endParaRPr>
          </a:p>
          <a:p>
            <a:r>
              <a:rPr lang="en-GB" sz="2000" dirty="0">
                <a:solidFill>
                  <a:schemeClr val="tx1"/>
                </a:solidFill>
                <a:latin typeface="+mj-lt"/>
              </a:rPr>
              <a:t>In your answers you might consider the impact on:</a:t>
            </a:r>
          </a:p>
          <a:p>
            <a:pPr marL="285750" lvl="0" indent="-285750">
              <a:buFont typeface="Arial" panose="020B0604020202020204" pitchFamily="34" charset="0"/>
              <a:buChar char="•"/>
            </a:pPr>
            <a:r>
              <a:rPr lang="en-GB" sz="2000" dirty="0">
                <a:solidFill>
                  <a:schemeClr val="tx1"/>
                </a:solidFill>
                <a:latin typeface="+mj-lt"/>
              </a:rPr>
              <a:t>Stakeholders</a:t>
            </a:r>
          </a:p>
          <a:p>
            <a:pPr marL="285750" lvl="0" indent="-285750">
              <a:buFont typeface="Arial" panose="020B0604020202020204" pitchFamily="34" charset="0"/>
              <a:buChar char="•"/>
            </a:pPr>
            <a:r>
              <a:rPr lang="en-GB" sz="2000" dirty="0">
                <a:solidFill>
                  <a:schemeClr val="tx1"/>
                </a:solidFill>
                <a:latin typeface="+mj-lt"/>
              </a:rPr>
              <a:t>Legal issues</a:t>
            </a:r>
          </a:p>
          <a:p>
            <a:pPr marL="285750" lvl="0" indent="-285750">
              <a:buFont typeface="Arial" panose="020B0604020202020204" pitchFamily="34" charset="0"/>
              <a:buChar char="•"/>
            </a:pPr>
            <a:r>
              <a:rPr lang="en-GB" sz="2000" dirty="0">
                <a:solidFill>
                  <a:schemeClr val="tx1"/>
                </a:solidFill>
                <a:latin typeface="+mj-lt"/>
              </a:rPr>
              <a:t>Ethical issues</a:t>
            </a:r>
          </a:p>
          <a:p>
            <a:pPr marL="285750" lvl="0" indent="-285750">
              <a:buFont typeface="Arial" panose="020B0604020202020204" pitchFamily="34" charset="0"/>
              <a:buChar char="•"/>
            </a:pPr>
            <a:r>
              <a:rPr lang="en-GB" sz="2000" dirty="0">
                <a:solidFill>
                  <a:schemeClr val="tx1"/>
                </a:solidFill>
                <a:latin typeface="+mj-lt"/>
              </a:rPr>
              <a:t>Environmental issues</a:t>
            </a:r>
          </a:p>
          <a:p>
            <a:pPr algn="ctr"/>
            <a:endParaRPr lang="en-GB" dirty="0">
              <a:solidFill>
                <a:schemeClr val="tx1"/>
              </a:solidFill>
              <a:latin typeface="+mj-lt"/>
            </a:endParaRPr>
          </a:p>
          <a:p>
            <a:pPr algn="ctr"/>
            <a:endParaRPr lang="en-GB" dirty="0">
              <a:solidFill>
                <a:schemeClr val="tx1"/>
              </a:solidFill>
              <a:latin typeface="+mj-lt"/>
            </a:endParaRPr>
          </a:p>
        </p:txBody>
      </p:sp>
    </p:spTree>
    <p:extLst>
      <p:ext uri="{BB962C8B-B14F-4D97-AF65-F5344CB8AC3E}">
        <p14:creationId xmlns:p14="http://schemas.microsoft.com/office/powerpoint/2010/main" val="1977019876"/>
      </p:ext>
    </p:extLst>
  </p:cSld>
  <p:clrMapOvr>
    <a:masterClrMapping/>
  </p:clrMapOvr>
</p:sld>
</file>

<file path=ppt/theme/theme1.xml><?xml version="1.0" encoding="utf-8"?>
<a:theme xmlns:a="http://schemas.openxmlformats.org/drawingml/2006/main" name="Office Theme">
  <a:themeElements>
    <a:clrScheme name="Custom 153">
      <a:dk1>
        <a:sysClr val="windowText" lastClr="000000"/>
      </a:dk1>
      <a:lt1>
        <a:sysClr val="window" lastClr="FFFFFF"/>
      </a:lt1>
      <a:dk2>
        <a:srgbClr val="44546A"/>
      </a:dk2>
      <a:lt2>
        <a:srgbClr val="E7E6E6"/>
      </a:lt2>
      <a:accent1>
        <a:srgbClr val="00B0F0"/>
      </a:accent1>
      <a:accent2>
        <a:srgbClr val="0B6CD9"/>
      </a:accent2>
      <a:accent3>
        <a:srgbClr val="0C3DF8"/>
      </a:accent3>
      <a:accent4>
        <a:srgbClr val="F2194A"/>
      </a:accent4>
      <a:accent5>
        <a:srgbClr val="0CF8B6"/>
      </a:accent5>
      <a:accent6>
        <a:srgbClr val="BDB313"/>
      </a:accent6>
      <a:hlink>
        <a:srgbClr val="00B0F0"/>
      </a:hlink>
      <a:folHlink>
        <a:srgbClr val="00B0F0"/>
      </a:folHlink>
    </a:clrScheme>
    <a:fontScheme name="Custom 162">
      <a:majorFont>
        <a:latin typeface="Tw Cen MT"/>
        <a:ea typeface=""/>
        <a:cs typeface=""/>
      </a:majorFont>
      <a:minorFont>
        <a:latin typeface="Lucida Sans Typewrite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F78043420_Science fair presentation_RVA_v3.potx" id="{29D4BD8F-7488-49D9-BFBB-7DF8C2B0292D}" vid="{799E8309-D02B-4451-A1B1-915D5FF07E1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Science fair presentation</Template>
  <TotalTime>0</TotalTime>
  <Words>2344</Words>
  <Application>Microsoft Office PowerPoint</Application>
  <PresentationFormat>Widescreen</PresentationFormat>
  <Paragraphs>253</Paragraphs>
  <Slides>16</Slides>
  <Notes>15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Calibri</vt:lpstr>
      <vt:lpstr>Lucida Sans Typewriter</vt:lpstr>
      <vt:lpstr>Times New Roman</vt:lpstr>
      <vt:lpstr>Tw Cen MT</vt:lpstr>
      <vt:lpstr>Office Theme</vt:lpstr>
      <vt:lpstr>WJEC GCSE Digital Technology</vt:lpstr>
      <vt:lpstr>Lesson 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2020-07-10T06:49:00Z</dcterms:created>
  <dcterms:modified xsi:type="dcterms:W3CDTF">2021-09-23T07:54:31Z</dcterms:modified>
</cp:coreProperties>
</file>